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417" r:id="rId3"/>
    <p:sldId id="416" r:id="rId4"/>
    <p:sldId id="418" r:id="rId5"/>
    <p:sldId id="414" r:id="rId6"/>
    <p:sldId id="408" r:id="rId7"/>
    <p:sldId id="415" r:id="rId8"/>
    <p:sldId id="412" r:id="rId9"/>
    <p:sldId id="413" r:id="rId10"/>
    <p:sldId id="425" r:id="rId11"/>
    <p:sldId id="419" r:id="rId12"/>
    <p:sldId id="420" r:id="rId13"/>
    <p:sldId id="421" r:id="rId14"/>
    <p:sldId id="422" r:id="rId15"/>
    <p:sldId id="424" r:id="rId16"/>
    <p:sldId id="423" r:id="rId17"/>
    <p:sldId id="411"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CD0"/>
    <a:srgbClr val="FEF09A"/>
    <a:srgbClr val="EAEAA4"/>
    <a:srgbClr val="009999"/>
    <a:srgbClr val="FF9900"/>
    <a:srgbClr val="009900"/>
    <a:srgbClr val="0000FF"/>
    <a:srgbClr val="35873D"/>
    <a:srgbClr val="128818"/>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62" autoAdjust="0"/>
    <p:restoredTop sz="94660"/>
  </p:normalViewPr>
  <p:slideViewPr>
    <p:cSldViewPr>
      <p:cViewPr varScale="1">
        <p:scale>
          <a:sx n="83" d="100"/>
          <a:sy n="83" d="100"/>
        </p:scale>
        <p:origin x="-84"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E6ABD1-E9C2-4877-8707-A08C7DF30B01}" type="datetimeFigureOut">
              <a:rPr lang="de-DE" smtClean="0"/>
              <a:t>22.07.2023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07D35-C43C-4150-AF6B-3AC04A52A009}" type="slidenum">
              <a:rPr lang="de-DE" smtClean="0"/>
              <a:t>‹Nr.›</a:t>
            </a:fld>
            <a:endParaRPr lang="de-DE"/>
          </a:p>
        </p:txBody>
      </p:sp>
    </p:spTree>
    <p:extLst>
      <p:ext uri="{BB962C8B-B14F-4D97-AF65-F5344CB8AC3E}">
        <p14:creationId xmlns:p14="http://schemas.microsoft.com/office/powerpoint/2010/main" val="1259311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0C3F6F8-35AE-4DB8-8F6B-16A2A23D9A93}" type="datetimeFigureOut">
              <a:rPr lang="de-DE" smtClean="0"/>
              <a:t>22.07.2023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1569666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0C3F6F8-35AE-4DB8-8F6B-16A2A23D9A93}" type="datetimeFigureOut">
              <a:rPr lang="de-DE" smtClean="0"/>
              <a:t>22.07.2023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343261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0C3F6F8-35AE-4DB8-8F6B-16A2A23D9A93}" type="datetimeFigureOut">
              <a:rPr lang="de-DE" smtClean="0"/>
              <a:t>22.07.2023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283686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0C3F6F8-35AE-4DB8-8F6B-16A2A23D9A93}" type="datetimeFigureOut">
              <a:rPr lang="de-DE" smtClean="0"/>
              <a:t>22.07.2023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271612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0C3F6F8-35AE-4DB8-8F6B-16A2A23D9A93}" type="datetimeFigureOut">
              <a:rPr lang="de-DE" smtClean="0"/>
              <a:t>22.07.2023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322784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0C3F6F8-35AE-4DB8-8F6B-16A2A23D9A93}" type="datetimeFigureOut">
              <a:rPr lang="de-DE" smtClean="0"/>
              <a:t>22.07.2023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174600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0C3F6F8-35AE-4DB8-8F6B-16A2A23D9A93}" type="datetimeFigureOut">
              <a:rPr lang="de-DE" smtClean="0"/>
              <a:t>22.07.2023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30087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0C3F6F8-35AE-4DB8-8F6B-16A2A23D9A93}" type="datetimeFigureOut">
              <a:rPr lang="de-DE" smtClean="0"/>
              <a:t>22.07.2023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411180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0C3F6F8-35AE-4DB8-8F6B-16A2A23D9A93}" type="datetimeFigureOut">
              <a:rPr lang="de-DE" smtClean="0"/>
              <a:t>22.07.2023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406627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0C3F6F8-35AE-4DB8-8F6B-16A2A23D9A93}" type="datetimeFigureOut">
              <a:rPr lang="de-DE" smtClean="0"/>
              <a:t>22.07.2023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89718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0C3F6F8-35AE-4DB8-8F6B-16A2A23D9A93}" type="datetimeFigureOut">
              <a:rPr lang="de-DE" smtClean="0"/>
              <a:t>22.07.2023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81C0D58-7B81-40DE-9B6C-BD49377242B6}" type="slidenum">
              <a:rPr lang="de-DE" smtClean="0"/>
              <a:t>‹Nr.›</a:t>
            </a:fld>
            <a:endParaRPr lang="de-DE"/>
          </a:p>
        </p:txBody>
      </p:sp>
    </p:spTree>
    <p:extLst>
      <p:ext uri="{BB962C8B-B14F-4D97-AF65-F5344CB8AC3E}">
        <p14:creationId xmlns:p14="http://schemas.microsoft.com/office/powerpoint/2010/main" val="188105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3F6F8-35AE-4DB8-8F6B-16A2A23D9A93}" type="datetimeFigureOut">
              <a:rPr lang="de-DE" smtClean="0"/>
              <a:t>22.07.2023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C0D58-7B81-40DE-9B6C-BD49377242B6}" type="slidenum">
              <a:rPr lang="de-DE" smtClean="0"/>
              <a:t>‹Nr.›</a:t>
            </a:fld>
            <a:endParaRPr lang="de-DE"/>
          </a:p>
        </p:txBody>
      </p:sp>
    </p:spTree>
    <p:extLst>
      <p:ext uri="{BB962C8B-B14F-4D97-AF65-F5344CB8AC3E}">
        <p14:creationId xmlns:p14="http://schemas.microsoft.com/office/powerpoint/2010/main" val="778043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252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472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400110"/>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12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938719"/>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smtClean="0">
                <a:latin typeface="Bookman Old Style" panose="02050604050505020204" pitchFamily="18" charset="0"/>
              </a:rPr>
              <a:t> </a:t>
            </a:r>
            <a:r>
              <a:rPr lang="de-DE" sz="1600" dirty="0" smtClean="0">
                <a:solidFill>
                  <a:schemeClr val="accent6">
                    <a:lumMod val="50000"/>
                  </a:schemeClr>
                </a:solidFill>
                <a:latin typeface="Bookman Old Style" panose="02050604050505020204" pitchFamily="18" charset="0"/>
              </a:rPr>
              <a:t>(1. Joh. 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3,21-22; 5,14)</a:t>
            </a: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185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1477328"/>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3,21-22; 5,14)</a:t>
            </a:r>
            <a:endParaRPr lang="de-DE" sz="1600" dirty="0">
              <a:solidFill>
                <a:schemeClr val="accent6">
                  <a:lumMod val="50000"/>
                </a:schemeClr>
              </a:solidFill>
              <a:latin typeface="Bookman Old Style" panose="02050604050505020204" pitchFamily="18" charset="0"/>
            </a:endParaRPr>
          </a:p>
          <a:p>
            <a:pPr marL="342900" lvl="0" indent="-342900">
              <a:spcAft>
                <a:spcPts val="1800"/>
              </a:spcAft>
              <a:buFont typeface="Wingdings" panose="05000000000000000000" pitchFamily="2" charset="2"/>
              <a:buChar char="v"/>
            </a:pPr>
            <a:r>
              <a:rPr lang="de-DE" sz="2000" b="1" dirty="0">
                <a:latin typeface="Bookman Old Style" panose="02050604050505020204" pitchFamily="18" charset="0"/>
              </a:rPr>
              <a:t>Gehorsam</a:t>
            </a:r>
            <a:r>
              <a:rPr lang="de-DE" sz="2000" dirty="0">
                <a:latin typeface="Bookman Old Style" panose="02050604050505020204" pitchFamily="18" charset="0"/>
              </a:rPr>
              <a:t> bzw. </a:t>
            </a:r>
            <a:r>
              <a:rPr lang="de-DE" sz="2000" b="1" dirty="0">
                <a:latin typeface="Bookman Old Style" panose="02050604050505020204" pitchFamily="18" charset="0"/>
              </a:rPr>
              <a:t>Bleiben in </a:t>
            </a:r>
            <a:r>
              <a:rPr lang="de-DE" sz="2000" b="1"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3,22.24; Joh. 15,7-)</a:t>
            </a: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139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2015936"/>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3,21-22; 5,14)</a:t>
            </a:r>
            <a:endParaRPr lang="de-DE" sz="1600" dirty="0">
              <a:solidFill>
                <a:schemeClr val="accent6">
                  <a:lumMod val="50000"/>
                </a:schemeClr>
              </a:solidFill>
              <a:latin typeface="Bookman Old Style" panose="02050604050505020204" pitchFamily="18" charset="0"/>
            </a:endParaRPr>
          </a:p>
          <a:p>
            <a:pPr marL="342900" lvl="0" indent="-342900">
              <a:spcAft>
                <a:spcPts val="1800"/>
              </a:spcAft>
              <a:buFont typeface="Wingdings" panose="05000000000000000000" pitchFamily="2" charset="2"/>
              <a:buChar char="v"/>
            </a:pPr>
            <a:r>
              <a:rPr lang="de-DE" sz="2000" b="1" dirty="0">
                <a:latin typeface="Bookman Old Style" panose="02050604050505020204" pitchFamily="18" charset="0"/>
              </a:rPr>
              <a:t>Gehorsam</a:t>
            </a:r>
            <a:r>
              <a:rPr lang="de-DE" sz="2000" dirty="0">
                <a:latin typeface="Bookman Old Style" panose="02050604050505020204" pitchFamily="18" charset="0"/>
              </a:rPr>
              <a:t> bzw. </a:t>
            </a:r>
            <a:r>
              <a:rPr lang="de-DE" sz="2000" b="1" dirty="0">
                <a:latin typeface="Bookman Old Style" panose="02050604050505020204" pitchFamily="18" charset="0"/>
              </a:rPr>
              <a:t>Bleiben in </a:t>
            </a:r>
            <a:r>
              <a:rPr lang="de-DE" sz="2000" b="1"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3,22.24; Joh. 15,7-)</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Liebe</a:t>
            </a:r>
            <a:r>
              <a:rPr lang="de-DE" sz="2000" dirty="0" smtClean="0">
                <a:latin typeface="Bookman Old Style" panose="02050604050505020204" pitchFamily="18" charset="0"/>
              </a:rPr>
              <a:t> </a:t>
            </a:r>
            <a:r>
              <a:rPr lang="de-DE" sz="2000" dirty="0">
                <a:latin typeface="Bookman Old Style" panose="02050604050505020204" pitchFamily="18" charset="0"/>
              </a:rPr>
              <a:t>zu den </a:t>
            </a:r>
            <a:r>
              <a:rPr lang="de-DE" sz="2000" b="1" dirty="0" smtClean="0">
                <a:latin typeface="Bookman Old Style" panose="02050604050505020204" pitchFamily="18" charset="0"/>
              </a:rPr>
              <a:t>Gläubigen</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472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2554545"/>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3,21-22; 5,14)</a:t>
            </a:r>
            <a:endParaRPr lang="de-DE" sz="1600" dirty="0">
              <a:solidFill>
                <a:schemeClr val="accent6">
                  <a:lumMod val="50000"/>
                </a:schemeClr>
              </a:solidFill>
              <a:latin typeface="Bookman Old Style" panose="02050604050505020204" pitchFamily="18" charset="0"/>
            </a:endParaRPr>
          </a:p>
          <a:p>
            <a:pPr marL="342900" lvl="0" indent="-342900">
              <a:spcAft>
                <a:spcPts val="1800"/>
              </a:spcAft>
              <a:buFont typeface="Wingdings" panose="05000000000000000000" pitchFamily="2" charset="2"/>
              <a:buChar char="v"/>
            </a:pPr>
            <a:r>
              <a:rPr lang="de-DE" sz="2000" b="1" dirty="0">
                <a:latin typeface="Bookman Old Style" panose="02050604050505020204" pitchFamily="18" charset="0"/>
              </a:rPr>
              <a:t>Gehorsam</a:t>
            </a:r>
            <a:r>
              <a:rPr lang="de-DE" sz="2000" dirty="0">
                <a:latin typeface="Bookman Old Style" panose="02050604050505020204" pitchFamily="18" charset="0"/>
              </a:rPr>
              <a:t> bzw. </a:t>
            </a:r>
            <a:r>
              <a:rPr lang="de-DE" sz="2000" b="1" dirty="0">
                <a:latin typeface="Bookman Old Style" panose="02050604050505020204" pitchFamily="18" charset="0"/>
              </a:rPr>
              <a:t>Bleiben in </a:t>
            </a:r>
            <a:r>
              <a:rPr lang="de-DE" sz="2000" b="1"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3,22.24; Joh. 15,7-)</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Liebe</a:t>
            </a:r>
            <a:r>
              <a:rPr lang="de-DE" sz="2000" dirty="0" smtClean="0">
                <a:latin typeface="Bookman Old Style" panose="02050604050505020204" pitchFamily="18" charset="0"/>
              </a:rPr>
              <a:t> </a:t>
            </a:r>
            <a:r>
              <a:rPr lang="de-DE" sz="2000" dirty="0">
                <a:latin typeface="Bookman Old Style" panose="02050604050505020204" pitchFamily="18" charset="0"/>
              </a:rPr>
              <a:t>zu den </a:t>
            </a:r>
            <a:r>
              <a:rPr lang="de-DE" sz="2000" b="1" dirty="0" smtClean="0">
                <a:latin typeface="Bookman Old Style" panose="02050604050505020204" pitchFamily="18" charset="0"/>
              </a:rPr>
              <a:t>Gläubigen</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Gottwohlgefälliges</a:t>
            </a:r>
            <a:r>
              <a:rPr lang="de-DE" sz="2000" dirty="0" smtClean="0">
                <a:latin typeface="Bookman Old Style" panose="02050604050505020204" pitchFamily="18" charset="0"/>
              </a:rPr>
              <a:t> Leben</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a:t>
            </a: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47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smtClean="0">
                <a:latin typeface="Bookman Old Style" panose="02050604050505020204" pitchFamily="18" charset="0"/>
              </a:rPr>
              <a:t>Voraussetzungen für </a:t>
            </a:r>
            <a:r>
              <a:rPr lang="de-DE" sz="2400" b="1" dirty="0" err="1" smtClean="0">
                <a:latin typeface="Bookman Old Style" panose="02050604050505020204" pitchFamily="18" charset="0"/>
              </a:rPr>
              <a:t>Gebetserhörungen</a:t>
            </a:r>
            <a:endParaRPr lang="de-DE" sz="1400" dirty="0" smtClean="0">
              <a:latin typeface="Bookman Old Style" panose="02050604050505020204" pitchFamily="18" charset="0"/>
            </a:endParaRPr>
          </a:p>
        </p:txBody>
      </p:sp>
      <p:sp>
        <p:nvSpPr>
          <p:cNvPr id="15" name="Textfeld 14"/>
          <p:cNvSpPr txBox="1"/>
          <p:nvPr/>
        </p:nvSpPr>
        <p:spPr>
          <a:xfrm>
            <a:off x="1115616" y="3068960"/>
            <a:ext cx="7848872" cy="3339376"/>
          </a:xfrm>
          <a:prstGeom prst="rect">
            <a:avLst/>
          </a:prstGeom>
          <a:noFill/>
        </p:spPr>
        <p:txBody>
          <a:bodyPr wrap="square" rtlCol="0" anchor="t">
            <a:spAutoFit/>
          </a:bodyPr>
          <a:lstStyle/>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Rettender </a:t>
            </a:r>
            <a:r>
              <a:rPr lang="de-DE" sz="2000" b="1" dirty="0" smtClean="0">
                <a:latin typeface="Bookman Old Style" panose="02050604050505020204" pitchFamily="18" charset="0"/>
              </a:rPr>
              <a:t>Glaube</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3,21-22; 5,14)</a:t>
            </a:r>
            <a:endParaRPr lang="de-DE" sz="1600" dirty="0">
              <a:solidFill>
                <a:schemeClr val="accent6">
                  <a:lumMod val="50000"/>
                </a:schemeClr>
              </a:solidFill>
              <a:latin typeface="Bookman Old Style" panose="02050604050505020204" pitchFamily="18" charset="0"/>
            </a:endParaRPr>
          </a:p>
          <a:p>
            <a:pPr marL="342900" lvl="0" indent="-342900">
              <a:spcAft>
                <a:spcPts val="1800"/>
              </a:spcAft>
              <a:buFont typeface="Wingdings" panose="05000000000000000000" pitchFamily="2" charset="2"/>
              <a:buChar char="v"/>
            </a:pPr>
            <a:r>
              <a:rPr lang="de-DE" sz="2000" b="1" dirty="0">
                <a:latin typeface="Bookman Old Style" panose="02050604050505020204" pitchFamily="18" charset="0"/>
              </a:rPr>
              <a:t>Gehorsam</a:t>
            </a:r>
            <a:r>
              <a:rPr lang="de-DE" sz="2000" dirty="0">
                <a:latin typeface="Bookman Old Style" panose="02050604050505020204" pitchFamily="18" charset="0"/>
              </a:rPr>
              <a:t> bzw. </a:t>
            </a:r>
            <a:r>
              <a:rPr lang="de-DE" sz="2000" b="1" dirty="0">
                <a:latin typeface="Bookman Old Style" panose="02050604050505020204" pitchFamily="18" charset="0"/>
              </a:rPr>
              <a:t>Bleiben in </a:t>
            </a:r>
            <a:r>
              <a:rPr lang="de-DE" sz="2000" b="1" dirty="0" smtClean="0">
                <a:latin typeface="Bookman Old Style" panose="02050604050505020204" pitchFamily="18" charset="0"/>
              </a:rPr>
              <a:t>Gott</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3,22.24; Joh. 15,7-)</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Liebe</a:t>
            </a:r>
            <a:r>
              <a:rPr lang="de-DE" sz="2000" dirty="0" smtClean="0">
                <a:latin typeface="Bookman Old Style" panose="02050604050505020204" pitchFamily="18" charset="0"/>
              </a:rPr>
              <a:t> </a:t>
            </a:r>
            <a:r>
              <a:rPr lang="de-DE" sz="2000" dirty="0">
                <a:latin typeface="Bookman Old Style" panose="02050604050505020204" pitchFamily="18" charset="0"/>
              </a:rPr>
              <a:t>zu den </a:t>
            </a:r>
            <a:r>
              <a:rPr lang="de-DE" sz="2000" b="1" dirty="0" smtClean="0">
                <a:latin typeface="Bookman Old Style" panose="02050604050505020204" pitchFamily="18" charset="0"/>
              </a:rPr>
              <a:t>Gläubigen</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3,23)</a:t>
            </a:r>
          </a:p>
          <a:p>
            <a:pPr marL="342900" lvl="0" indent="-342900">
              <a:spcAft>
                <a:spcPts val="1800"/>
              </a:spcAft>
              <a:buFont typeface="Wingdings" panose="05000000000000000000" pitchFamily="2" charset="2"/>
              <a:buChar char="v"/>
            </a:pPr>
            <a:r>
              <a:rPr lang="de-DE" sz="2000" b="1" dirty="0" smtClean="0">
                <a:latin typeface="Bookman Old Style" panose="02050604050505020204" pitchFamily="18" charset="0"/>
              </a:rPr>
              <a:t>Gottwohlgefälliges</a:t>
            </a:r>
            <a:r>
              <a:rPr lang="de-DE" sz="2000" dirty="0" smtClean="0">
                <a:latin typeface="Bookman Old Style" panose="02050604050505020204" pitchFamily="18" charset="0"/>
              </a:rPr>
              <a:t> Leben</a:t>
            </a:r>
            <a:r>
              <a:rPr lang="de-DE" sz="2000" dirty="0">
                <a:latin typeface="Bookman Old Style" panose="02050604050505020204" pitchFamily="18" charset="0"/>
              </a:rPr>
              <a:t> </a:t>
            </a:r>
            <a:r>
              <a:rPr lang="de-DE" sz="1600" dirty="0">
                <a:solidFill>
                  <a:schemeClr val="accent6">
                    <a:lumMod val="50000"/>
                  </a:schemeClr>
                </a:solidFill>
                <a:latin typeface="Bookman Old Style" panose="02050604050505020204" pitchFamily="18" charset="0"/>
              </a:rPr>
              <a:t>(1. Joh. </a:t>
            </a:r>
            <a:r>
              <a:rPr lang="de-DE" sz="1600" dirty="0" smtClean="0">
                <a:solidFill>
                  <a:schemeClr val="accent6">
                    <a:lumMod val="50000"/>
                  </a:schemeClr>
                </a:solidFill>
                <a:latin typeface="Bookman Old Style" panose="02050604050505020204" pitchFamily="18" charset="0"/>
              </a:rPr>
              <a:t>3,22)</a:t>
            </a:r>
          </a:p>
          <a:p>
            <a:pPr marL="342900" lvl="0" indent="-342900">
              <a:spcAft>
                <a:spcPts val="1800"/>
              </a:spcAft>
              <a:buFont typeface="Wingdings" panose="05000000000000000000" pitchFamily="2" charset="2"/>
              <a:buChar char="v"/>
            </a:pPr>
            <a:r>
              <a:rPr lang="de-DE" sz="2000" dirty="0" smtClean="0">
                <a:latin typeface="Bookman Old Style" panose="02050604050505020204" pitchFamily="18" charset="0"/>
              </a:rPr>
              <a:t>Bitten</a:t>
            </a:r>
            <a:r>
              <a:rPr lang="de-DE" sz="2000" dirty="0">
                <a:latin typeface="Bookman Old Style" panose="02050604050505020204" pitchFamily="18" charset="0"/>
              </a:rPr>
              <a:t>, die </a:t>
            </a:r>
            <a:r>
              <a:rPr lang="de-DE" sz="2000" b="1" dirty="0">
                <a:latin typeface="Bookman Old Style" panose="02050604050505020204" pitchFamily="18" charset="0"/>
              </a:rPr>
              <a:t>seinem Willen </a:t>
            </a:r>
            <a:r>
              <a:rPr lang="de-DE" sz="2000" b="1" dirty="0" smtClean="0">
                <a:latin typeface="Bookman Old Style" panose="02050604050505020204" pitchFamily="18" charset="0"/>
              </a:rPr>
              <a:t>entsprechen</a:t>
            </a:r>
            <a:r>
              <a:rPr lang="de-DE" sz="2000" dirty="0" smtClean="0">
                <a:latin typeface="Bookman Old Style" panose="02050604050505020204" pitchFamily="18" charset="0"/>
              </a:rPr>
              <a:t> </a:t>
            </a:r>
            <a:r>
              <a:rPr lang="de-DE" sz="1600" dirty="0" smtClean="0">
                <a:solidFill>
                  <a:schemeClr val="accent6">
                    <a:lumMod val="50000"/>
                  </a:schemeClr>
                </a:solidFill>
                <a:latin typeface="Bookman Old Style" panose="02050604050505020204" pitchFamily="18" charset="0"/>
              </a:rPr>
              <a:t>(1. Joh. 5,14, Joh. 14,13-14; 15,16)</a:t>
            </a:r>
            <a:endParaRPr lang="de-DE" sz="2000" dirty="0" smtClean="0">
              <a:solidFill>
                <a:schemeClr val="accent6">
                  <a:lumMod val="50000"/>
                </a:schemeClr>
              </a:solidFill>
              <a:latin typeface="Bookman Old Style" panose="02050604050505020204" pitchFamily="18" charset="0"/>
            </a:endParaRP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47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1628800"/>
            <a:ext cx="9144000" cy="5229200"/>
          </a:xfrm>
          <a:prstGeom prst="rect">
            <a:avLst/>
          </a:prstGeom>
          <a:gradFill>
            <a:gsLst>
              <a:gs pos="0">
                <a:srgbClr val="FEF09A"/>
              </a:gs>
              <a:gs pos="50000">
                <a:schemeClr val="bg1"/>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2332" y="5760640"/>
            <a:ext cx="9144000"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2" name="Rechteck 1"/>
          <p:cNvSpPr/>
          <p:nvPr/>
        </p:nvSpPr>
        <p:spPr>
          <a:xfrm>
            <a:off x="0" y="6309320"/>
            <a:ext cx="9144000" cy="54868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274380" y="5206340"/>
            <a:ext cx="8567936"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16" name="Rechteck 15"/>
          <p:cNvSpPr/>
          <p:nvPr/>
        </p:nvSpPr>
        <p:spPr>
          <a:xfrm>
            <a:off x="603498" y="4657660"/>
            <a:ext cx="7906082"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18" name="Rechteck 17"/>
          <p:cNvSpPr/>
          <p:nvPr/>
        </p:nvSpPr>
        <p:spPr>
          <a:xfrm>
            <a:off x="971600" y="4104456"/>
            <a:ext cx="7164288"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19" name="Rechteck 18"/>
          <p:cNvSpPr/>
          <p:nvPr/>
        </p:nvSpPr>
        <p:spPr>
          <a:xfrm>
            <a:off x="1331640" y="3554680"/>
            <a:ext cx="6408712"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20" name="Rechteck 19"/>
          <p:cNvSpPr/>
          <p:nvPr/>
        </p:nvSpPr>
        <p:spPr>
          <a:xfrm>
            <a:off x="1700064" y="3008382"/>
            <a:ext cx="5680248"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21" name="Rechteck 20"/>
          <p:cNvSpPr/>
          <p:nvPr/>
        </p:nvSpPr>
        <p:spPr>
          <a:xfrm>
            <a:off x="2051720" y="2458606"/>
            <a:ext cx="4951784" cy="548680"/>
          </a:xfrm>
          <a:prstGeom prst="rect">
            <a:avLst/>
          </a:prstGeom>
          <a:solidFill>
            <a:srgbClr val="E3ECD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EAEAA4"/>
              </a:solidFill>
            </a:endParaRPr>
          </a:p>
        </p:txBody>
      </p:sp>
      <p:sp>
        <p:nvSpPr>
          <p:cNvPr id="17" name="Textfeld 16"/>
          <p:cNvSpPr txBox="1"/>
          <p:nvPr/>
        </p:nvSpPr>
        <p:spPr>
          <a:xfrm>
            <a:off x="2051720" y="2553235"/>
            <a:ext cx="4951784" cy="4260141"/>
          </a:xfrm>
          <a:prstGeom prst="rect">
            <a:avLst/>
          </a:prstGeom>
          <a:noFill/>
        </p:spPr>
        <p:txBody>
          <a:bodyPr wrap="square" rtlCol="0" anchor="t">
            <a:spAutoFit/>
          </a:bodyPr>
          <a:lstStyle/>
          <a:p>
            <a:pPr algn="ctr">
              <a:spcAft>
                <a:spcPts val="1900"/>
              </a:spcAft>
            </a:pPr>
            <a:r>
              <a:rPr lang="de-DE" sz="2000" b="1" dirty="0" err="1" smtClean="0">
                <a:solidFill>
                  <a:srgbClr val="FF0000"/>
                </a:solidFill>
                <a:latin typeface="Bookman Old Style" panose="02050604050505020204" pitchFamily="18" charset="0"/>
              </a:rPr>
              <a:t>Gebetserhörungen</a:t>
            </a:r>
            <a:r>
              <a:rPr lang="de-DE" sz="2000" b="1" dirty="0" smtClean="0">
                <a:solidFill>
                  <a:srgbClr val="FF0000"/>
                </a:solidFill>
                <a:latin typeface="Bookman Old Style" panose="02050604050505020204" pitchFamily="18" charset="0"/>
              </a:rPr>
              <a:t> durch Gott</a:t>
            </a:r>
            <a:endParaRPr lang="de-DE" sz="2000" b="1" dirty="0">
              <a:solidFill>
                <a:srgbClr val="FF0000"/>
              </a:solidFill>
              <a:latin typeface="Bookman Old Style" panose="02050604050505020204" pitchFamily="18" charset="0"/>
            </a:endParaRPr>
          </a:p>
          <a:p>
            <a:pPr algn="ctr">
              <a:spcAft>
                <a:spcPts val="1900"/>
              </a:spcAft>
            </a:pPr>
            <a:r>
              <a:rPr lang="de-DE" sz="2000" b="1" dirty="0">
                <a:latin typeface="Bookman Old Style" panose="02050604050505020204" pitchFamily="18" charset="0"/>
              </a:rPr>
              <a:t>Gebet</a:t>
            </a:r>
          </a:p>
          <a:p>
            <a:pPr algn="ctr">
              <a:spcAft>
                <a:spcPts val="1900"/>
              </a:spcAft>
            </a:pPr>
            <a:r>
              <a:rPr lang="de-DE" sz="2000" b="1" dirty="0">
                <a:latin typeface="Bookman Old Style" panose="02050604050505020204" pitchFamily="18" charset="0"/>
              </a:rPr>
              <a:t>„Gott hört“</a:t>
            </a:r>
          </a:p>
          <a:p>
            <a:pPr algn="ctr">
              <a:spcAft>
                <a:spcPts val="1900"/>
              </a:spcAft>
            </a:pPr>
            <a:r>
              <a:rPr lang="de-DE" sz="2000" b="1" dirty="0" smtClean="0">
                <a:solidFill>
                  <a:srgbClr val="FF0000"/>
                </a:solidFill>
                <a:latin typeface="Bookman Old Style" panose="02050604050505020204" pitchFamily="18" charset="0"/>
              </a:rPr>
              <a:t>Freimütigkeit gegenüber Gott</a:t>
            </a:r>
            <a:endParaRPr lang="de-DE" sz="2000" b="1" dirty="0">
              <a:solidFill>
                <a:srgbClr val="FF0000"/>
              </a:solidFill>
              <a:latin typeface="Bookman Old Style" panose="02050604050505020204" pitchFamily="18" charset="0"/>
            </a:endParaRPr>
          </a:p>
          <a:p>
            <a:pPr algn="ctr">
              <a:spcAft>
                <a:spcPts val="1900"/>
              </a:spcAft>
            </a:pPr>
            <a:r>
              <a:rPr lang="de-DE" sz="2000" b="1" dirty="0">
                <a:latin typeface="Bookman Old Style" panose="02050604050505020204" pitchFamily="18" charset="0"/>
              </a:rPr>
              <a:t>reines Gewissen</a:t>
            </a:r>
          </a:p>
          <a:p>
            <a:pPr algn="ctr">
              <a:spcAft>
                <a:spcPts val="1900"/>
              </a:spcAft>
            </a:pPr>
            <a:r>
              <a:rPr lang="de-DE" sz="2000" b="1" dirty="0" smtClean="0">
                <a:solidFill>
                  <a:srgbClr val="FF0000"/>
                </a:solidFill>
                <a:latin typeface="Bookman Old Style" panose="02050604050505020204" pitchFamily="18" charset="0"/>
              </a:rPr>
              <a:t>Ruhe in Gott</a:t>
            </a:r>
            <a:endParaRPr lang="de-DE" sz="2000" b="1" dirty="0">
              <a:solidFill>
                <a:srgbClr val="FF0000"/>
              </a:solidFill>
              <a:latin typeface="Bookman Old Style" panose="02050604050505020204" pitchFamily="18" charset="0"/>
            </a:endParaRPr>
          </a:p>
          <a:p>
            <a:pPr algn="ctr">
              <a:spcAft>
                <a:spcPts val="1900"/>
              </a:spcAft>
            </a:pPr>
            <a:r>
              <a:rPr lang="de-DE" sz="2000" b="1" dirty="0">
                <a:latin typeface="Bookman Old Style" panose="02050604050505020204" pitchFamily="18" charset="0"/>
              </a:rPr>
              <a:t>Evangelium!</a:t>
            </a:r>
          </a:p>
          <a:p>
            <a:pPr algn="ctr">
              <a:spcAft>
                <a:spcPts val="1900"/>
              </a:spcAft>
            </a:pPr>
            <a:r>
              <a:rPr lang="de-DE" sz="2000" b="1" dirty="0" smtClean="0">
                <a:solidFill>
                  <a:schemeClr val="bg1"/>
                </a:solidFill>
                <a:latin typeface="Bookman Old Style" panose="02050604050505020204" pitchFamily="18" charset="0"/>
              </a:rPr>
              <a:t>Selbstverurteilung</a:t>
            </a:r>
            <a:endParaRPr lang="de-DE" sz="2000" b="1" dirty="0">
              <a:solidFill>
                <a:schemeClr val="bg1"/>
              </a:solidFill>
              <a:latin typeface="Bookman Old Style" panose="02050604050505020204" pitchFamily="18" charset="0"/>
            </a:endParaRPr>
          </a:p>
        </p:txBody>
      </p:sp>
      <p:pic>
        <p:nvPicPr>
          <p:cNvPr id="22"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64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Gerade Verbindung 15"/>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Tabelle 8"/>
          <p:cNvGraphicFramePr>
            <a:graphicFrameLocks noGrp="1"/>
          </p:cNvGraphicFramePr>
          <p:nvPr>
            <p:extLst>
              <p:ext uri="{D42A27DB-BD31-4B8C-83A1-F6EECF244321}">
                <p14:modId xmlns:p14="http://schemas.microsoft.com/office/powerpoint/2010/main" val="3718936896"/>
              </p:ext>
            </p:extLst>
          </p:nvPr>
        </p:nvGraphicFramePr>
        <p:xfrm>
          <a:off x="323528" y="1988840"/>
          <a:ext cx="8545383" cy="4646554"/>
        </p:xfrm>
        <a:graphic>
          <a:graphicData uri="http://schemas.openxmlformats.org/drawingml/2006/table">
            <a:tbl>
              <a:tblPr firstRow="1" bandRow="1">
                <a:tableStyleId>{5C22544A-7EE6-4342-B048-85BDC9FD1C3A}</a:tableStyleId>
              </a:tblPr>
              <a:tblGrid>
                <a:gridCol w="6167537"/>
                <a:gridCol w="2377846"/>
              </a:tblGrid>
              <a:tr h="440314">
                <a:tc>
                  <a:txBody>
                    <a:bodyPr/>
                    <a:lstStyle/>
                    <a:p>
                      <a:r>
                        <a:rPr lang="de-DE" sz="1600" dirty="0" smtClean="0">
                          <a:latin typeface="Bookman Old Style" panose="02050604050505020204" pitchFamily="18" charset="0"/>
                        </a:rPr>
                        <a:t>Predigtthema</a:t>
                      </a:r>
                      <a:endParaRPr lang="de-DE" sz="1600" dirty="0">
                        <a:latin typeface="Bookman Old Style" panose="02050604050505020204" pitchFamily="18" charset="0"/>
                      </a:endParaRPr>
                    </a:p>
                  </a:txBody>
                  <a:tcPr>
                    <a:solidFill>
                      <a:schemeClr val="accent3">
                        <a:lumMod val="75000"/>
                      </a:schemeClr>
                    </a:solidFill>
                  </a:tcPr>
                </a:tc>
                <a:tc>
                  <a:txBody>
                    <a:bodyPr/>
                    <a:lstStyle/>
                    <a:p>
                      <a:r>
                        <a:rPr lang="de-DE" sz="1600" dirty="0" smtClean="0">
                          <a:latin typeface="Bookman Old Style" panose="02050604050505020204" pitchFamily="18" charset="0"/>
                        </a:rPr>
                        <a:t>Stelle 1. Joh.</a:t>
                      </a:r>
                      <a:endParaRPr lang="de-DE" sz="1600" dirty="0">
                        <a:latin typeface="Bookman Old Style" panose="02050604050505020204" pitchFamily="18" charset="0"/>
                      </a:endParaRPr>
                    </a:p>
                  </a:txBody>
                  <a:tcPr>
                    <a:solidFill>
                      <a:schemeClr val="accent3">
                        <a:lumMod val="75000"/>
                      </a:schemeClr>
                    </a:solidFill>
                  </a:tcPr>
                </a:tc>
              </a:tr>
              <a:tr h="0">
                <a:tc>
                  <a:txBody>
                    <a:bodyPr/>
                    <a:lstStyle/>
                    <a:p>
                      <a:r>
                        <a:rPr lang="de-DE" sz="1400" dirty="0" smtClean="0">
                          <a:latin typeface="Bookman Old Style" panose="02050604050505020204" pitchFamily="18" charset="0"/>
                        </a:rPr>
                        <a:t>Nachfolge aus der </a:t>
                      </a:r>
                      <a:r>
                        <a:rPr lang="de-DE" sz="1400" b="1" dirty="0" smtClean="0">
                          <a:latin typeface="Bookman Old Style" panose="02050604050505020204" pitchFamily="18" charset="0"/>
                        </a:rPr>
                        <a:t>absoluten Gewissheit </a:t>
                      </a:r>
                      <a:r>
                        <a:rPr lang="de-DE" sz="1400" dirty="0" smtClean="0">
                          <a:latin typeface="Bookman Old Style" panose="02050604050505020204" pitchFamily="18" charset="0"/>
                        </a:rPr>
                        <a:t>des ewigen Lebens </a:t>
                      </a:r>
                      <a:endParaRPr lang="de-DE" sz="1400" dirty="0">
                        <a:latin typeface="Bookman Old Style" panose="02050604050505020204" pitchFamily="18" charset="0"/>
                      </a:endParaRPr>
                    </a:p>
                  </a:txBody>
                  <a:tcPr>
                    <a:solidFill>
                      <a:schemeClr val="accent3">
                        <a:lumMod val="60000"/>
                        <a:lumOff val="40000"/>
                      </a:schemeClr>
                    </a:solidFill>
                  </a:tcPr>
                </a:tc>
                <a:tc>
                  <a:txBody>
                    <a:bodyPr/>
                    <a:lstStyle/>
                    <a:p>
                      <a:r>
                        <a:rPr lang="de-DE" sz="1400" dirty="0" smtClean="0">
                          <a:latin typeface="Bookman Old Style" panose="02050604050505020204" pitchFamily="18" charset="0"/>
                        </a:rPr>
                        <a:t>1,1-5,21</a:t>
                      </a:r>
                      <a:endParaRPr lang="de-DE" sz="1400" dirty="0">
                        <a:latin typeface="Bookman Old Style" panose="02050604050505020204" pitchFamily="18" charset="0"/>
                      </a:endParaRPr>
                    </a:p>
                  </a:txBody>
                  <a:tcPr>
                    <a:solidFill>
                      <a:schemeClr val="accent3">
                        <a:lumMod val="60000"/>
                        <a:lumOff val="40000"/>
                      </a:schemeClr>
                    </a:solidFill>
                  </a:tcPr>
                </a:tc>
              </a:tr>
              <a:tr h="0">
                <a:tc>
                  <a:txBody>
                    <a:bodyPr/>
                    <a:lstStyle/>
                    <a:p>
                      <a:r>
                        <a:rPr lang="de-DE" sz="1400" dirty="0" smtClean="0">
                          <a:latin typeface="Bookman Old Style" panose="02050604050505020204" pitchFamily="18" charset="0"/>
                        </a:rPr>
                        <a:t>Gewissheit durch die </a:t>
                      </a:r>
                      <a:r>
                        <a:rPr lang="de-DE" sz="1400" b="1" dirty="0" smtClean="0">
                          <a:latin typeface="Bookman Old Style" panose="02050604050505020204" pitchFamily="18" charset="0"/>
                        </a:rPr>
                        <a:t>Verbindung mit Christus </a:t>
                      </a:r>
                      <a:endParaRPr lang="de-DE" sz="1400" b="1" dirty="0">
                        <a:latin typeface="Bookman Old Style" panose="02050604050505020204" pitchFamily="18" charset="0"/>
                      </a:endParaRPr>
                    </a:p>
                  </a:txBody>
                  <a:tcPr>
                    <a:solidFill>
                      <a:schemeClr val="accent3">
                        <a:lumMod val="20000"/>
                        <a:lumOff val="80000"/>
                      </a:schemeClr>
                    </a:solidFill>
                  </a:tcPr>
                </a:tc>
                <a:tc>
                  <a:txBody>
                    <a:bodyPr/>
                    <a:lstStyle/>
                    <a:p>
                      <a:r>
                        <a:rPr lang="de-DE" sz="1400" dirty="0" smtClean="0">
                          <a:latin typeface="Bookman Old Style" panose="02050604050505020204" pitchFamily="18" charset="0"/>
                        </a:rPr>
                        <a:t>1,1-4</a:t>
                      </a:r>
                      <a:endParaRPr lang="de-DE" sz="1400" dirty="0">
                        <a:latin typeface="Bookman Old Style" panose="02050604050505020204" pitchFamily="18" charset="0"/>
                      </a:endParaRPr>
                    </a:p>
                  </a:txBody>
                  <a:tcPr>
                    <a:solidFill>
                      <a:schemeClr val="accent3">
                        <a:lumMod val="20000"/>
                        <a:lumOff val="80000"/>
                      </a:schemeClr>
                    </a:solidFill>
                  </a:tcPr>
                </a:tc>
              </a:tr>
              <a:tr h="0">
                <a:tc>
                  <a:txBody>
                    <a:bodyPr/>
                    <a:lstStyle/>
                    <a:p>
                      <a:r>
                        <a:rPr lang="de-DE" sz="1400" kern="1200" dirty="0" smtClean="0">
                          <a:solidFill>
                            <a:schemeClr val="dk1"/>
                          </a:solidFill>
                          <a:latin typeface="Bookman Old Style" panose="02050604050505020204" pitchFamily="18" charset="0"/>
                          <a:ea typeface="+mn-ea"/>
                          <a:cs typeface="+mn-cs"/>
                        </a:rPr>
                        <a:t>Gewissheit durch ein </a:t>
                      </a:r>
                      <a:r>
                        <a:rPr lang="de-DE" sz="1400" b="1" kern="1200" dirty="0" smtClean="0">
                          <a:solidFill>
                            <a:schemeClr val="dk1"/>
                          </a:solidFill>
                          <a:latin typeface="Bookman Old Style" panose="02050604050505020204" pitchFamily="18" charset="0"/>
                          <a:ea typeface="+mn-ea"/>
                          <a:cs typeface="+mn-cs"/>
                        </a:rPr>
                        <a:t>Leben im Licht </a:t>
                      </a:r>
                      <a:endParaRPr lang="de-DE" sz="1400" b="1" kern="1200" dirty="0">
                        <a:solidFill>
                          <a:schemeClr val="dk1"/>
                        </a:solidFill>
                        <a:latin typeface="Bookman Old Style" panose="02050604050505020204" pitchFamily="18" charset="0"/>
                        <a:ea typeface="+mn-ea"/>
                        <a:cs typeface="+mn-cs"/>
                      </a:endParaRPr>
                    </a:p>
                  </a:txBody>
                  <a:tcPr>
                    <a:solidFill>
                      <a:schemeClr val="accent3">
                        <a:lumMod val="60000"/>
                        <a:lumOff val="40000"/>
                      </a:schemeClr>
                    </a:solidFill>
                  </a:tcPr>
                </a:tc>
                <a:tc>
                  <a:txBody>
                    <a:bodyPr/>
                    <a:lstStyle/>
                    <a:p>
                      <a:r>
                        <a:rPr lang="de-DE" sz="1400" kern="1200" dirty="0" smtClean="0">
                          <a:solidFill>
                            <a:schemeClr val="dk1"/>
                          </a:solidFill>
                          <a:latin typeface="Bookman Old Style" panose="02050604050505020204" pitchFamily="18" charset="0"/>
                          <a:ea typeface="+mn-ea"/>
                          <a:cs typeface="+mn-cs"/>
                        </a:rPr>
                        <a:t>1,5-2,2</a:t>
                      </a:r>
                      <a:endParaRPr lang="de-DE" sz="1400" kern="1200" dirty="0">
                        <a:solidFill>
                          <a:schemeClr val="dk1"/>
                        </a:solidFill>
                        <a:latin typeface="Bookman Old Style" panose="02050604050505020204" pitchFamily="18" charset="0"/>
                        <a:ea typeface="+mn-ea"/>
                        <a:cs typeface="+mn-cs"/>
                      </a:endParaRPr>
                    </a:p>
                  </a:txBody>
                  <a:tcPr>
                    <a:solidFill>
                      <a:schemeClr val="accent3">
                        <a:lumMod val="60000"/>
                        <a:lumOff val="40000"/>
                      </a:schemeClr>
                    </a:solidFill>
                  </a:tcPr>
                </a:tc>
              </a:tr>
              <a:tr h="0">
                <a:tc>
                  <a:txBody>
                    <a:bodyPr/>
                    <a:lstStyle/>
                    <a:p>
                      <a:r>
                        <a:rPr lang="de-DE" sz="1400" dirty="0" smtClean="0">
                          <a:latin typeface="Bookman Old Style" panose="02050604050505020204" pitchFamily="18" charset="0"/>
                        </a:rPr>
                        <a:t>Gewissheit durch </a:t>
                      </a:r>
                      <a:r>
                        <a:rPr lang="de-DE" sz="1400" b="1" dirty="0" smtClean="0">
                          <a:latin typeface="Bookman Old Style" panose="02050604050505020204" pitchFamily="18" charset="0"/>
                        </a:rPr>
                        <a:t>liebevollen Gehorsam </a:t>
                      </a:r>
                      <a:endParaRPr lang="de-DE" sz="1400" b="1" dirty="0">
                        <a:latin typeface="Bookman Old Style" panose="02050604050505020204" pitchFamily="18" charset="0"/>
                      </a:endParaRPr>
                    </a:p>
                  </a:txBody>
                  <a:tcPr>
                    <a:solidFill>
                      <a:schemeClr val="accent3">
                        <a:lumMod val="20000"/>
                        <a:lumOff val="80000"/>
                      </a:schemeClr>
                    </a:solidFill>
                  </a:tcPr>
                </a:tc>
                <a:tc>
                  <a:txBody>
                    <a:bodyPr/>
                    <a:lstStyle/>
                    <a:p>
                      <a:r>
                        <a:rPr lang="de-DE" sz="1400" dirty="0" smtClean="0">
                          <a:latin typeface="Bookman Old Style" panose="02050604050505020204" pitchFamily="18" charset="0"/>
                        </a:rPr>
                        <a:t>2,3-6</a:t>
                      </a:r>
                      <a:endParaRPr lang="de-DE" sz="1400" dirty="0">
                        <a:latin typeface="Bookman Old Style" panose="02050604050505020204" pitchFamily="18" charset="0"/>
                      </a:endParaRPr>
                    </a:p>
                  </a:txBody>
                  <a:tcPr>
                    <a:solidFill>
                      <a:schemeClr val="accent3">
                        <a:lumMod val="20000"/>
                        <a:lumOff val="80000"/>
                      </a:schemeClr>
                    </a:solidFill>
                  </a:tcPr>
                </a:tc>
              </a:tr>
              <a:tr h="0">
                <a:tc>
                  <a:txBody>
                    <a:bodyPr/>
                    <a:lstStyle/>
                    <a:p>
                      <a:r>
                        <a:rPr lang="de-DE" sz="1400" kern="1200" dirty="0" smtClean="0">
                          <a:solidFill>
                            <a:schemeClr val="dk1"/>
                          </a:solidFill>
                          <a:latin typeface="Bookman Old Style" panose="02050604050505020204" pitchFamily="18" charset="0"/>
                          <a:ea typeface="+mn-ea"/>
                          <a:cs typeface="+mn-cs"/>
                        </a:rPr>
                        <a:t>Gewissheit durch </a:t>
                      </a:r>
                      <a:r>
                        <a:rPr lang="de-DE" sz="1400" b="1" kern="1200" dirty="0" smtClean="0">
                          <a:solidFill>
                            <a:schemeClr val="dk1"/>
                          </a:solidFill>
                          <a:latin typeface="Bookman Old Style" panose="02050604050505020204" pitchFamily="18" charset="0"/>
                          <a:ea typeface="+mn-ea"/>
                          <a:cs typeface="+mn-cs"/>
                        </a:rPr>
                        <a:t>Liebe zu den Gläubigen </a:t>
                      </a:r>
                      <a:endParaRPr lang="de-DE" sz="1400" b="1" kern="1200" dirty="0">
                        <a:solidFill>
                          <a:schemeClr val="dk1"/>
                        </a:solidFill>
                        <a:latin typeface="Bookman Old Style" panose="02050604050505020204" pitchFamily="18" charset="0"/>
                        <a:ea typeface="+mn-ea"/>
                        <a:cs typeface="+mn-cs"/>
                      </a:endParaRPr>
                    </a:p>
                  </a:txBody>
                  <a:tcPr>
                    <a:solidFill>
                      <a:schemeClr val="accent3">
                        <a:lumMod val="60000"/>
                        <a:lumOff val="40000"/>
                      </a:schemeClr>
                    </a:solidFill>
                  </a:tcPr>
                </a:tc>
                <a:tc>
                  <a:txBody>
                    <a:bodyPr/>
                    <a:lstStyle/>
                    <a:p>
                      <a:r>
                        <a:rPr lang="de-DE" sz="1400" kern="1200" dirty="0" smtClean="0">
                          <a:solidFill>
                            <a:schemeClr val="dk1"/>
                          </a:solidFill>
                          <a:latin typeface="Bookman Old Style" panose="02050604050505020204" pitchFamily="18" charset="0"/>
                          <a:ea typeface="+mn-ea"/>
                          <a:cs typeface="+mn-cs"/>
                        </a:rPr>
                        <a:t>2,7-11; 3,11-18; 4,7-5,3</a:t>
                      </a:r>
                      <a:endParaRPr lang="de-DE" sz="1400" kern="1200" dirty="0">
                        <a:solidFill>
                          <a:schemeClr val="dk1"/>
                        </a:solidFill>
                        <a:latin typeface="Bookman Old Style" panose="02050604050505020204" pitchFamily="18" charset="0"/>
                        <a:ea typeface="+mn-ea"/>
                        <a:cs typeface="+mn-cs"/>
                      </a:endParaRPr>
                    </a:p>
                  </a:txBody>
                  <a:tcPr>
                    <a:solidFill>
                      <a:schemeClr val="accent3">
                        <a:lumMod val="60000"/>
                        <a:lumOff val="40000"/>
                      </a:schemeClr>
                    </a:solidFill>
                  </a:tcPr>
                </a:tc>
              </a:tr>
              <a:tr h="0">
                <a:tc>
                  <a:txBody>
                    <a:bodyPr/>
                    <a:lstStyle/>
                    <a:p>
                      <a:r>
                        <a:rPr lang="de-DE" sz="1800" dirty="0" smtClean="0">
                          <a:solidFill>
                            <a:schemeClr val="accent6">
                              <a:lumMod val="50000"/>
                            </a:schemeClr>
                          </a:solidFill>
                          <a:latin typeface="Bookman Old Style" panose="02050604050505020204" pitchFamily="18" charset="0"/>
                        </a:rPr>
                        <a:t>Auf dem Weg zur </a:t>
                      </a:r>
                      <a:r>
                        <a:rPr lang="de-DE" sz="1800" b="1" dirty="0" smtClean="0">
                          <a:solidFill>
                            <a:schemeClr val="accent6">
                              <a:lumMod val="50000"/>
                            </a:schemeClr>
                          </a:solidFill>
                          <a:latin typeface="Bookman Old Style" panose="02050604050505020204" pitchFamily="18" charset="0"/>
                        </a:rPr>
                        <a:t>geistlichen Reife </a:t>
                      </a:r>
                      <a:endParaRPr lang="de-DE" sz="1800" b="1" dirty="0">
                        <a:solidFill>
                          <a:schemeClr val="accent6">
                            <a:lumMod val="50000"/>
                          </a:schemeClr>
                        </a:solidFill>
                        <a:latin typeface="Bookman Old Style" panose="02050604050505020204" pitchFamily="18" charset="0"/>
                      </a:endParaRPr>
                    </a:p>
                  </a:txBody>
                  <a:tcPr>
                    <a:solidFill>
                      <a:schemeClr val="accent3">
                        <a:lumMod val="20000"/>
                        <a:lumOff val="80000"/>
                      </a:schemeClr>
                    </a:solidFill>
                  </a:tcPr>
                </a:tc>
                <a:tc>
                  <a:txBody>
                    <a:bodyPr/>
                    <a:lstStyle/>
                    <a:p>
                      <a:r>
                        <a:rPr lang="de-DE" sz="1800" dirty="0" smtClean="0">
                          <a:solidFill>
                            <a:schemeClr val="accent6">
                              <a:lumMod val="50000"/>
                            </a:schemeClr>
                          </a:solidFill>
                          <a:latin typeface="Bookman Old Style" panose="02050604050505020204" pitchFamily="18" charset="0"/>
                        </a:rPr>
                        <a:t>2,12-14</a:t>
                      </a:r>
                      <a:endParaRPr lang="de-DE" sz="1800" dirty="0">
                        <a:solidFill>
                          <a:schemeClr val="accent6">
                            <a:lumMod val="50000"/>
                          </a:schemeClr>
                        </a:solidFill>
                        <a:latin typeface="Bookman Old Style" panose="02050604050505020204" pitchFamily="18" charset="0"/>
                      </a:endParaRPr>
                    </a:p>
                  </a:txBody>
                  <a:tcPr>
                    <a:solidFill>
                      <a:schemeClr val="accent3">
                        <a:lumMod val="20000"/>
                        <a:lumOff val="80000"/>
                      </a:schemeClr>
                    </a:solidFill>
                  </a:tcPr>
                </a:tc>
              </a:tr>
              <a:tr h="0">
                <a:tc>
                  <a:txBody>
                    <a:bodyPr/>
                    <a:lstStyle/>
                    <a:p>
                      <a:r>
                        <a:rPr lang="de-DE" sz="1400" dirty="0" smtClean="0">
                          <a:latin typeface="Bookman Old Style" panose="02050604050505020204" pitchFamily="18" charset="0"/>
                        </a:rPr>
                        <a:t>Gewissheit durch </a:t>
                      </a:r>
                      <a:r>
                        <a:rPr lang="de-DE" sz="1400" b="1" dirty="0" smtClean="0">
                          <a:latin typeface="Bookman Old Style" panose="02050604050505020204" pitchFamily="18" charset="0"/>
                        </a:rPr>
                        <a:t>Ablehnung der Welt </a:t>
                      </a:r>
                      <a:endParaRPr lang="de-DE" sz="1400" b="1" dirty="0">
                        <a:latin typeface="Bookman Old Style" panose="02050604050505020204" pitchFamily="18" charset="0"/>
                      </a:endParaRPr>
                    </a:p>
                  </a:txBody>
                  <a:tcPr>
                    <a:solidFill>
                      <a:schemeClr val="accent3">
                        <a:lumMod val="60000"/>
                        <a:lumOff val="40000"/>
                      </a:schemeClr>
                    </a:solidFill>
                  </a:tcPr>
                </a:tc>
                <a:tc>
                  <a:txBody>
                    <a:bodyPr/>
                    <a:lstStyle/>
                    <a:p>
                      <a:r>
                        <a:rPr lang="de-DE" sz="1400" dirty="0" smtClean="0">
                          <a:latin typeface="Bookman Old Style" panose="02050604050505020204" pitchFamily="18" charset="0"/>
                        </a:rPr>
                        <a:t>2,15-17</a:t>
                      </a:r>
                      <a:endParaRPr lang="de-DE" sz="1400" dirty="0">
                        <a:latin typeface="Bookman Old Style" panose="02050604050505020204" pitchFamily="18" charset="0"/>
                      </a:endParaRPr>
                    </a:p>
                  </a:txBody>
                  <a:tcPr>
                    <a:solidFill>
                      <a:schemeClr val="accent3">
                        <a:lumMod val="60000"/>
                        <a:lumOff val="40000"/>
                      </a:schemeClr>
                    </a:solidFill>
                  </a:tcPr>
                </a:tc>
              </a:tr>
              <a:tr h="0">
                <a:tc>
                  <a:txBody>
                    <a:bodyPr/>
                    <a:lstStyle/>
                    <a:p>
                      <a:r>
                        <a:rPr lang="de-DE" sz="1400" dirty="0" smtClean="0">
                          <a:latin typeface="Bookman Old Style" panose="02050604050505020204" pitchFamily="18" charset="0"/>
                        </a:rPr>
                        <a:t>Gewissheit durch das </a:t>
                      </a:r>
                      <a:r>
                        <a:rPr lang="de-DE" sz="1400" b="1" dirty="0" smtClean="0">
                          <a:latin typeface="Bookman Old Style" panose="02050604050505020204" pitchFamily="18" charset="0"/>
                        </a:rPr>
                        <a:t>Kennen der Wahrheit </a:t>
                      </a:r>
                      <a:r>
                        <a:rPr lang="de-DE" sz="1400" dirty="0" smtClean="0">
                          <a:latin typeface="Bookman Old Style" panose="02050604050505020204" pitchFamily="18" charset="0"/>
                        </a:rPr>
                        <a:t>und das </a:t>
                      </a:r>
                      <a:r>
                        <a:rPr lang="de-DE" sz="1400" b="1" dirty="0" smtClean="0">
                          <a:latin typeface="Bookman Old Style" panose="02050604050505020204" pitchFamily="18" charset="0"/>
                        </a:rPr>
                        <a:t>Bleiben in Gott</a:t>
                      </a:r>
                      <a:r>
                        <a:rPr lang="de-DE" sz="1400" dirty="0" smtClean="0">
                          <a:latin typeface="Bookman Old Style" panose="02050604050505020204" pitchFamily="18" charset="0"/>
                        </a:rPr>
                        <a:t> </a:t>
                      </a:r>
                      <a:endParaRPr lang="de-DE" sz="1400" dirty="0">
                        <a:latin typeface="Bookman Old Style" panose="02050604050505020204" pitchFamily="18" charset="0"/>
                      </a:endParaRPr>
                    </a:p>
                  </a:txBody>
                  <a:tcPr>
                    <a:solidFill>
                      <a:schemeClr val="accent3">
                        <a:lumMod val="20000"/>
                        <a:lumOff val="80000"/>
                      </a:schemeClr>
                    </a:solidFill>
                  </a:tcPr>
                </a:tc>
                <a:tc>
                  <a:txBody>
                    <a:bodyPr/>
                    <a:lstStyle/>
                    <a:p>
                      <a:r>
                        <a:rPr lang="de-DE" sz="1400" dirty="0" smtClean="0">
                          <a:latin typeface="Bookman Old Style" panose="02050604050505020204" pitchFamily="18" charset="0"/>
                        </a:rPr>
                        <a:t>2,18-28; 5,19-21</a:t>
                      </a:r>
                      <a:endParaRPr lang="de-DE" sz="1400" dirty="0">
                        <a:latin typeface="Bookman Old Style" panose="02050604050505020204" pitchFamily="18" charset="0"/>
                      </a:endParaRPr>
                    </a:p>
                  </a:txBody>
                  <a:tcPr>
                    <a:solidFill>
                      <a:schemeClr val="accent3">
                        <a:lumMod val="20000"/>
                        <a:lumOff val="80000"/>
                      </a:schemeClr>
                    </a:solidFill>
                  </a:tcPr>
                </a:tc>
              </a:tr>
              <a:tr h="0">
                <a:tc>
                  <a:txBody>
                    <a:bodyPr/>
                    <a:lstStyle/>
                    <a:p>
                      <a:r>
                        <a:rPr lang="de-DE" sz="1400" dirty="0" smtClean="0">
                          <a:latin typeface="Bookman Old Style" panose="02050604050505020204" pitchFamily="18" charset="0"/>
                        </a:rPr>
                        <a:t>Gewissheit durch die </a:t>
                      </a:r>
                      <a:r>
                        <a:rPr lang="de-DE" sz="1400" b="1" dirty="0" smtClean="0">
                          <a:latin typeface="Bookman Old Style" panose="02050604050505020204" pitchFamily="18" charset="0"/>
                        </a:rPr>
                        <a:t>feste Hoffnung auf die ewige Vereinigung mit Christus </a:t>
                      </a:r>
                      <a:endParaRPr lang="de-DE" sz="1400" b="1" dirty="0">
                        <a:latin typeface="Bookman Old Style" panose="02050604050505020204" pitchFamily="18" charset="0"/>
                      </a:endParaRPr>
                    </a:p>
                  </a:txBody>
                  <a:tcPr>
                    <a:solidFill>
                      <a:schemeClr val="accent3">
                        <a:lumMod val="60000"/>
                        <a:lumOff val="40000"/>
                      </a:schemeClr>
                    </a:solidFill>
                  </a:tcPr>
                </a:tc>
                <a:tc>
                  <a:txBody>
                    <a:bodyPr/>
                    <a:lstStyle/>
                    <a:p>
                      <a:r>
                        <a:rPr lang="de-DE" sz="1400" dirty="0" smtClean="0">
                          <a:latin typeface="Bookman Old Style" panose="02050604050505020204" pitchFamily="18" charset="0"/>
                        </a:rPr>
                        <a:t>2,28-3,3</a:t>
                      </a:r>
                      <a:endParaRPr lang="de-DE" sz="1400" dirty="0">
                        <a:latin typeface="Bookman Old Style" panose="02050604050505020204" pitchFamily="18" charset="0"/>
                      </a:endParaRPr>
                    </a:p>
                  </a:txBody>
                  <a:tcPr>
                    <a:solidFill>
                      <a:schemeClr val="accent3">
                        <a:lumMod val="60000"/>
                        <a:lumOff val="40000"/>
                      </a:schemeClr>
                    </a:solidFill>
                  </a:tcPr>
                </a:tc>
              </a:tr>
              <a:tr h="0">
                <a:tc>
                  <a:txBody>
                    <a:bodyPr/>
                    <a:lstStyle/>
                    <a:p>
                      <a:r>
                        <a:rPr lang="de-DE" sz="1400" dirty="0" smtClean="0">
                          <a:latin typeface="Bookman Old Style" panose="02050604050505020204" pitchFamily="18" charset="0"/>
                        </a:rPr>
                        <a:t>Gewissheit durch die </a:t>
                      </a:r>
                      <a:r>
                        <a:rPr lang="de-DE" sz="1400" b="1" dirty="0" smtClean="0">
                          <a:latin typeface="Bookman Old Style" panose="02050604050505020204" pitchFamily="18" charset="0"/>
                        </a:rPr>
                        <a:t>gebrochene</a:t>
                      </a:r>
                      <a:r>
                        <a:rPr lang="de-DE" sz="1400" b="1" baseline="0" dirty="0" smtClean="0">
                          <a:latin typeface="Bookman Old Style" panose="02050604050505020204" pitchFamily="18" charset="0"/>
                        </a:rPr>
                        <a:t> Macht der Sünde</a:t>
                      </a:r>
                      <a:endParaRPr lang="de-DE" sz="1400" b="1" dirty="0">
                        <a:latin typeface="Bookman Old Style" panose="02050604050505020204" pitchFamily="18" charset="0"/>
                      </a:endParaRPr>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latin typeface="Bookman Old Style" panose="02050604050505020204" pitchFamily="18" charset="0"/>
                        </a:rPr>
                        <a:t>3,4-10</a:t>
                      </a:r>
                      <a:endParaRPr lang="de-DE" sz="1400" dirty="0">
                        <a:latin typeface="Bookman Old Style" panose="02050604050505020204" pitchFamily="18" charset="0"/>
                      </a:endParaRPr>
                    </a:p>
                  </a:txBody>
                  <a:tcPr>
                    <a:solidFill>
                      <a:schemeClr val="accent3">
                        <a:lumMod val="20000"/>
                        <a:lumOff val="80000"/>
                      </a:schemeClr>
                    </a:solidFill>
                  </a:tcPr>
                </a:tc>
              </a:tr>
              <a:tr h="0">
                <a:tc>
                  <a:txBody>
                    <a:bodyPr/>
                    <a:lstStyle/>
                    <a:p>
                      <a:r>
                        <a:rPr lang="de-DE" sz="1800" dirty="0" smtClean="0">
                          <a:solidFill>
                            <a:schemeClr val="accent6">
                              <a:lumMod val="50000"/>
                            </a:schemeClr>
                          </a:solidFill>
                          <a:latin typeface="Bookman Old Style" panose="02050604050505020204" pitchFamily="18" charset="0"/>
                        </a:rPr>
                        <a:t>Gewissheit durch den </a:t>
                      </a:r>
                      <a:r>
                        <a:rPr lang="de-DE" sz="1800" b="1" dirty="0" smtClean="0">
                          <a:solidFill>
                            <a:schemeClr val="accent6">
                              <a:lumMod val="50000"/>
                            </a:schemeClr>
                          </a:solidFill>
                          <a:latin typeface="Bookman Old Style" panose="02050604050505020204" pitchFamily="18" charset="0"/>
                        </a:rPr>
                        <a:t>vertrauten Umgang mit Gott</a:t>
                      </a:r>
                      <a:endParaRPr lang="de-DE" sz="1800" dirty="0">
                        <a:solidFill>
                          <a:schemeClr val="accent6">
                            <a:lumMod val="50000"/>
                          </a:schemeClr>
                        </a:solidFill>
                        <a:latin typeface="Bookman Old Style" panose="02050604050505020204" pitchFamily="18" charset="0"/>
                      </a:endParaRPr>
                    </a:p>
                  </a:txBody>
                  <a:tcPr>
                    <a:solidFill>
                      <a:schemeClr val="accent3">
                        <a:lumMod val="60000"/>
                        <a:lumOff val="40000"/>
                      </a:schemeClr>
                    </a:solidFill>
                  </a:tcPr>
                </a:tc>
                <a:tc>
                  <a:txBody>
                    <a:bodyPr/>
                    <a:lstStyle/>
                    <a:p>
                      <a:r>
                        <a:rPr lang="de-DE" sz="1800" dirty="0" smtClean="0">
                          <a:solidFill>
                            <a:schemeClr val="accent6">
                              <a:lumMod val="50000"/>
                            </a:schemeClr>
                          </a:solidFill>
                          <a:latin typeface="Bookman Old Style" panose="02050604050505020204" pitchFamily="18" charset="0"/>
                        </a:rPr>
                        <a:t>3,19-24; 5,14-17</a:t>
                      </a:r>
                      <a:endParaRPr lang="de-DE" sz="1800" dirty="0">
                        <a:solidFill>
                          <a:schemeClr val="accent6">
                            <a:lumMod val="50000"/>
                          </a:schemeClr>
                        </a:solidFill>
                        <a:latin typeface="Bookman Old Style" panose="02050604050505020204" pitchFamily="18" charset="0"/>
                      </a:endParaRPr>
                    </a:p>
                  </a:txBody>
                  <a:tcPr>
                    <a:solidFill>
                      <a:schemeClr val="accent3">
                        <a:lumMod val="60000"/>
                        <a:lumOff val="40000"/>
                      </a:schemeClr>
                    </a:solidFill>
                  </a:tcPr>
                </a:tc>
              </a:tr>
              <a:tr h="0">
                <a:tc>
                  <a:txBody>
                    <a:bodyPr/>
                    <a:lstStyle/>
                    <a:p>
                      <a:endParaRPr lang="de-DE" sz="1400" dirty="0">
                        <a:latin typeface="Bookman Old Style" panose="02050604050505020204" pitchFamily="18" charset="0"/>
                      </a:endParaRPr>
                    </a:p>
                  </a:txBody>
                  <a:tcPr>
                    <a:solidFill>
                      <a:schemeClr val="accent3">
                        <a:lumMod val="20000"/>
                        <a:lumOff val="80000"/>
                      </a:schemeClr>
                    </a:solidFill>
                  </a:tcPr>
                </a:tc>
                <a:tc>
                  <a:txBody>
                    <a:bodyPr/>
                    <a:lstStyle/>
                    <a:p>
                      <a:r>
                        <a:rPr lang="de-DE" sz="1400" dirty="0" smtClean="0">
                          <a:latin typeface="Bookman Old Style" panose="02050604050505020204" pitchFamily="18" charset="0"/>
                        </a:rPr>
                        <a:t>4,1-6; 5,4-13</a:t>
                      </a:r>
                      <a:endParaRPr lang="de-DE" sz="1400" dirty="0">
                        <a:latin typeface="Bookman Old Style" panose="02050604050505020204" pitchFamily="18" charset="0"/>
                      </a:endParaRPr>
                    </a:p>
                  </a:txBody>
                  <a:tcPr>
                    <a:solidFill>
                      <a:schemeClr val="accent3">
                        <a:lumMod val="20000"/>
                        <a:lumOff val="80000"/>
                      </a:schemeClr>
                    </a:solidFill>
                  </a:tcPr>
                </a:tc>
              </a:tr>
            </a:tbl>
          </a:graphicData>
        </a:graphic>
      </p:graphicFrame>
      <p:pic>
        <p:nvPicPr>
          <p:cNvPr id="7"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3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6" name="Textfeld 5"/>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pic>
        <p:nvPicPr>
          <p:cNvPr id="9"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772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11560" y="1903759"/>
            <a:ext cx="8532440" cy="4693593"/>
          </a:xfrm>
          <a:prstGeom prst="rect">
            <a:avLst/>
          </a:prstGeom>
          <a:noFill/>
        </p:spPr>
        <p:txBody>
          <a:bodyPr wrap="square" rtlCol="0">
            <a:spAutoFit/>
          </a:bodyPr>
          <a:lstStyle/>
          <a:p>
            <a:pPr marR="629920">
              <a:lnSpc>
                <a:spcPct val="115000"/>
              </a:lnSpc>
              <a:spcAft>
                <a:spcPts val="0"/>
              </a:spcAft>
            </a:pPr>
            <a:r>
              <a:rPr lang="de-DE" sz="2000" baseline="30000" dirty="0" smtClean="0">
                <a:latin typeface="Bookman Old Style"/>
                <a:ea typeface="Calibri"/>
                <a:cs typeface="Calibri"/>
              </a:rPr>
              <a:t>19</a:t>
            </a:r>
            <a:r>
              <a:rPr lang="de-DE" sz="2000" baseline="30000" dirty="0">
                <a:latin typeface="Bookman Old Style"/>
                <a:ea typeface="Calibri"/>
                <a:cs typeface="Calibri"/>
              </a:rPr>
              <a:t> </a:t>
            </a:r>
            <a:r>
              <a:rPr lang="de-DE" sz="2000" dirty="0">
                <a:latin typeface="Bookman Old Style"/>
                <a:ea typeface="Calibri"/>
                <a:cs typeface="Calibri"/>
              </a:rPr>
              <a:t>Und daran erkennen wir, dass wir aus der Wahrheit sind, und damit werden wir unsere Herzen vor Ihm stillen, </a:t>
            </a:r>
            <a:r>
              <a:rPr lang="de-DE" sz="2000" baseline="30000" dirty="0">
                <a:latin typeface="Bookman Old Style"/>
                <a:ea typeface="Calibri"/>
                <a:cs typeface="Calibri"/>
              </a:rPr>
              <a:t>20 </a:t>
            </a:r>
            <a:r>
              <a:rPr lang="de-DE" sz="2000" dirty="0">
                <a:latin typeface="Bookman Old Style"/>
                <a:ea typeface="Calibri"/>
                <a:cs typeface="Calibri"/>
              </a:rPr>
              <a:t>dass, wenn unser Herz uns verurteilt, Gott größer ist als unser Herz und alles weiß. </a:t>
            </a:r>
            <a:endParaRPr lang="de-DE" sz="2000" dirty="0" smtClean="0">
              <a:latin typeface="Bookman Old Style"/>
              <a:ea typeface="Calibri"/>
              <a:cs typeface="Calibri"/>
            </a:endParaRPr>
          </a:p>
          <a:p>
            <a:pPr marR="629920">
              <a:lnSpc>
                <a:spcPct val="115000"/>
              </a:lnSpc>
              <a:spcAft>
                <a:spcPts val="0"/>
              </a:spcAft>
            </a:pPr>
            <a:r>
              <a:rPr lang="de-DE" sz="2000" baseline="30000" dirty="0" smtClean="0">
                <a:latin typeface="Bookman Old Style"/>
                <a:ea typeface="Calibri"/>
                <a:cs typeface="Calibri"/>
              </a:rPr>
              <a:t>21</a:t>
            </a:r>
            <a:r>
              <a:rPr lang="de-DE" sz="2000" baseline="30000" dirty="0">
                <a:latin typeface="Bookman Old Style"/>
                <a:ea typeface="Calibri"/>
                <a:cs typeface="Calibri"/>
              </a:rPr>
              <a:t> </a:t>
            </a:r>
            <a:r>
              <a:rPr lang="de-DE" sz="2000" dirty="0">
                <a:latin typeface="Bookman Old Style"/>
                <a:ea typeface="Calibri"/>
                <a:cs typeface="Calibri"/>
              </a:rPr>
              <a:t>Geliebte, wenn unser Herz uns nicht verurteilt, dann haben wir Freimütigkeit zu Gott; </a:t>
            </a:r>
            <a:r>
              <a:rPr lang="de-DE" sz="2000" baseline="30000" dirty="0">
                <a:latin typeface="Bookman Old Style"/>
                <a:ea typeface="Calibri"/>
                <a:cs typeface="Calibri"/>
              </a:rPr>
              <a:t>22 </a:t>
            </a:r>
            <a:r>
              <a:rPr lang="de-DE" sz="2000" dirty="0">
                <a:latin typeface="Bookman Old Style"/>
                <a:ea typeface="Calibri"/>
                <a:cs typeface="Calibri"/>
              </a:rPr>
              <a:t>und was immer wir bitten, das empfangen wir von ihm, weil wir seine Gebote halten und tun, was vor ihm wohlgefällig ist</a:t>
            </a:r>
            <a:r>
              <a:rPr lang="de-DE" sz="2000" dirty="0" smtClean="0">
                <a:latin typeface="Bookman Old Style"/>
                <a:ea typeface="Calibri"/>
                <a:cs typeface="Calibri"/>
              </a:rPr>
              <a:t>.</a:t>
            </a:r>
          </a:p>
          <a:p>
            <a:pPr marR="629920" algn="just">
              <a:lnSpc>
                <a:spcPct val="115000"/>
              </a:lnSpc>
              <a:spcAft>
                <a:spcPts val="0"/>
              </a:spcAft>
            </a:pPr>
            <a:r>
              <a:rPr lang="de-DE" sz="2000" baseline="30000" dirty="0">
                <a:latin typeface="Bookman Old Style"/>
                <a:ea typeface="Calibri"/>
                <a:cs typeface="Calibri"/>
              </a:rPr>
              <a:t>23 </a:t>
            </a:r>
            <a:r>
              <a:rPr lang="de-DE" sz="2000" dirty="0">
                <a:latin typeface="Bookman Old Style"/>
                <a:ea typeface="Calibri"/>
                <a:cs typeface="Calibri"/>
              </a:rPr>
              <a:t>Und das ist sein Gebot, dass wir glauben an den Namen seines Sohnes Jesus Christus und einander lieben, nach dem Gebot, das er uns gegeben hat. </a:t>
            </a:r>
            <a:r>
              <a:rPr lang="de-DE" sz="2000" baseline="30000" dirty="0">
                <a:latin typeface="Bookman Old Style"/>
                <a:ea typeface="Calibri"/>
                <a:cs typeface="Calibri"/>
              </a:rPr>
              <a:t>24 </a:t>
            </a:r>
            <a:r>
              <a:rPr lang="de-DE" sz="2000" dirty="0">
                <a:latin typeface="Bookman Old Style"/>
                <a:ea typeface="Calibri"/>
                <a:cs typeface="Calibri"/>
              </a:rPr>
              <a:t>Und wer seine Gebote hält, der bleibt in Ihm und Er in ihm; und daran erkennen wir, dass Er in uns bleibt: an dem Geist, den Er uns gegeben hat</a:t>
            </a:r>
            <a:r>
              <a:rPr lang="de-DE" sz="2000" dirty="0" smtClean="0">
                <a:latin typeface="Bookman Old Style"/>
                <a:ea typeface="Calibri"/>
                <a:cs typeface="Calibri"/>
              </a:rPr>
              <a:t>.</a:t>
            </a:r>
            <a:endParaRPr lang="de-DE" sz="2000" baseline="30000" dirty="0" smtClean="0">
              <a:latin typeface="Bookman Old Style" panose="02050604050505020204" pitchFamily="18"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6" name="Textfeld 5"/>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pic>
        <p:nvPicPr>
          <p:cNvPr id="9"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267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11560" y="1903759"/>
            <a:ext cx="8305789" cy="3985706"/>
          </a:xfrm>
          <a:prstGeom prst="rect">
            <a:avLst/>
          </a:prstGeom>
          <a:noFill/>
        </p:spPr>
        <p:txBody>
          <a:bodyPr wrap="square" rtlCol="0">
            <a:spAutoFit/>
          </a:bodyPr>
          <a:lstStyle/>
          <a:p>
            <a:pPr marR="629920" algn="just">
              <a:lnSpc>
                <a:spcPct val="115000"/>
              </a:lnSpc>
              <a:spcAft>
                <a:spcPts val="0"/>
              </a:spcAft>
            </a:pPr>
            <a:r>
              <a:rPr lang="de-DE" sz="2000" baseline="30000" dirty="0">
                <a:latin typeface="Bookman Old Style"/>
                <a:ea typeface="Calibri"/>
                <a:cs typeface="Calibri"/>
              </a:rPr>
              <a:t>14 </a:t>
            </a:r>
            <a:r>
              <a:rPr lang="de-DE" sz="2000" dirty="0">
                <a:latin typeface="Bookman Old Style"/>
                <a:ea typeface="Calibri"/>
                <a:cs typeface="Calibri"/>
              </a:rPr>
              <a:t>Und das ist die Freimütigkeit, die wir ihm gegenüber haben, dass er uns hört, wenn wir seinem Willen gemäß um etwas bitten. </a:t>
            </a:r>
            <a:r>
              <a:rPr lang="de-DE" sz="2000" baseline="30000" dirty="0">
                <a:latin typeface="Bookman Old Style"/>
                <a:ea typeface="Calibri"/>
                <a:cs typeface="Calibri"/>
              </a:rPr>
              <a:t>15 </a:t>
            </a:r>
            <a:r>
              <a:rPr lang="de-DE" sz="2000" dirty="0">
                <a:latin typeface="Bookman Old Style"/>
                <a:ea typeface="Calibri"/>
                <a:cs typeface="Calibri"/>
              </a:rPr>
              <a:t>Und wenn wir wissen, dass er uns hört, um was wir auch bitten, so wissen wir, dass wir das Erbetene haben, das wir von ihm erbeten haben. </a:t>
            </a:r>
            <a:endParaRPr lang="de-DE" sz="2000" dirty="0">
              <a:ea typeface="Calibri"/>
              <a:cs typeface="Times New Roman"/>
            </a:endParaRPr>
          </a:p>
          <a:p>
            <a:pPr marR="629920" algn="just">
              <a:lnSpc>
                <a:spcPct val="115000"/>
              </a:lnSpc>
              <a:spcAft>
                <a:spcPts val="0"/>
              </a:spcAft>
            </a:pPr>
            <a:r>
              <a:rPr lang="de-DE" sz="2000" baseline="30000" dirty="0">
                <a:latin typeface="Bookman Old Style"/>
                <a:ea typeface="Calibri"/>
                <a:cs typeface="Calibri"/>
              </a:rPr>
              <a:t>16 </a:t>
            </a:r>
            <a:r>
              <a:rPr lang="de-DE" sz="2000" dirty="0">
                <a:latin typeface="Bookman Old Style"/>
                <a:ea typeface="Calibri"/>
                <a:cs typeface="Calibri"/>
              </a:rPr>
              <a:t>Wenn jemand seinen Bruder sündigen sieht, eine Sünde nicht zum Tode, so soll er bitten, und Er wird ihm Leben geben, solchen, die nicht zum Tode sündigen. Es gibt Sünde zum Tode; dass man für eine solche bitten soll, sage ich nicht. </a:t>
            </a:r>
            <a:r>
              <a:rPr lang="de-DE" sz="2000" baseline="30000" dirty="0">
                <a:latin typeface="Bookman Old Style"/>
                <a:ea typeface="Calibri"/>
                <a:cs typeface="Calibri"/>
              </a:rPr>
              <a:t>17 </a:t>
            </a:r>
            <a:r>
              <a:rPr lang="de-DE" sz="2000" dirty="0">
                <a:latin typeface="Bookman Old Style"/>
                <a:ea typeface="Calibri"/>
                <a:cs typeface="Calibri"/>
              </a:rPr>
              <a:t>Jede Ungerechtigkeit ist Sünde; aber es gibt Sünde nicht zum Tode.</a:t>
            </a:r>
            <a:endParaRPr lang="de-DE" sz="2000" dirty="0">
              <a:ea typeface="Calibri"/>
              <a:cs typeface="Times New Roman"/>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6" name="Textfeld 5"/>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pic>
        <p:nvPicPr>
          <p:cNvPr id="9"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6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a:latin typeface="Bookman Old Style" panose="02050604050505020204" pitchFamily="18" charset="0"/>
              </a:rPr>
              <a:t>3 Aspekte des </a:t>
            </a:r>
            <a:r>
              <a:rPr lang="de-DE" sz="2400" b="1" dirty="0" smtClean="0">
                <a:latin typeface="Bookman Old Style" panose="02050604050505020204" pitchFamily="18" charset="0"/>
              </a:rPr>
              <a:t>vertrauten Umgangs </a:t>
            </a:r>
            <a:r>
              <a:rPr lang="de-DE" sz="2400" b="1" dirty="0">
                <a:latin typeface="Bookman Old Style" panose="02050604050505020204" pitchFamily="18" charset="0"/>
              </a:rPr>
              <a:t>mit Gott</a:t>
            </a:r>
            <a:endParaRPr lang="de-DE" sz="1400" dirty="0" smtClean="0">
              <a:latin typeface="Bookman Old Style" panose="02050604050505020204" pitchFamily="18" charset="0"/>
            </a:endParaRPr>
          </a:p>
        </p:txBody>
      </p:sp>
      <p:pic>
        <p:nvPicPr>
          <p:cNvPr id="7"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62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a:latin typeface="Bookman Old Style" panose="02050604050505020204" pitchFamily="18" charset="0"/>
              </a:rPr>
              <a:t>3 Aspekte des </a:t>
            </a:r>
            <a:r>
              <a:rPr lang="de-DE" sz="2400" b="1" dirty="0" smtClean="0">
                <a:latin typeface="Bookman Old Style" panose="02050604050505020204" pitchFamily="18" charset="0"/>
              </a:rPr>
              <a:t>vertrauten Umgangs </a:t>
            </a:r>
            <a:r>
              <a:rPr lang="de-DE" sz="2400" b="1" dirty="0">
                <a:latin typeface="Bookman Old Style" panose="02050604050505020204" pitchFamily="18" charset="0"/>
              </a:rPr>
              <a:t>mit Gott</a:t>
            </a:r>
            <a:endParaRPr lang="de-DE" sz="1400" dirty="0" smtClean="0">
              <a:latin typeface="Bookman Old Style" panose="02050604050505020204" pitchFamily="18" charset="0"/>
            </a:endParaRPr>
          </a:p>
        </p:txBody>
      </p:sp>
      <p:sp>
        <p:nvSpPr>
          <p:cNvPr id="15" name="Textfeld 14"/>
          <p:cNvSpPr txBox="1"/>
          <p:nvPr/>
        </p:nvSpPr>
        <p:spPr>
          <a:xfrm>
            <a:off x="2025976" y="3573016"/>
            <a:ext cx="4418232" cy="861774"/>
          </a:xfrm>
          <a:prstGeom prst="rect">
            <a:avLst/>
          </a:prstGeom>
          <a:noFill/>
        </p:spPr>
        <p:txBody>
          <a:bodyPr wrap="square" rtlCol="0" anchor="t">
            <a:spAutoFit/>
          </a:bodyPr>
          <a:lstStyle/>
          <a:p>
            <a:pPr>
              <a:spcAft>
                <a:spcPts val="1200"/>
              </a:spcAft>
            </a:pPr>
            <a:r>
              <a:rPr lang="de-DE" sz="2000" dirty="0" smtClean="0">
                <a:latin typeface="Bookman Old Style" panose="02050604050505020204" pitchFamily="18" charset="0"/>
              </a:rPr>
              <a:t>1) </a:t>
            </a:r>
            <a:r>
              <a:rPr lang="de-DE" sz="2000" b="1" dirty="0" smtClean="0">
                <a:latin typeface="Bookman Old Style" panose="02050604050505020204" pitchFamily="18" charset="0"/>
              </a:rPr>
              <a:t>Ruhe</a:t>
            </a:r>
            <a:r>
              <a:rPr lang="de-DE" sz="2000" dirty="0" smtClean="0">
                <a:latin typeface="Bookman Old Style" panose="02050604050505020204" pitchFamily="18" charset="0"/>
              </a:rPr>
              <a:t> </a:t>
            </a:r>
            <a:r>
              <a:rPr lang="de-DE" sz="2000" dirty="0">
                <a:latin typeface="Bookman Old Style" panose="02050604050505020204" pitchFamily="18" charset="0"/>
              </a:rPr>
              <a:t>in </a:t>
            </a:r>
            <a:r>
              <a:rPr lang="de-DE" sz="2000" dirty="0" smtClean="0">
                <a:latin typeface="Bookman Old Style" panose="02050604050505020204" pitchFamily="18" charset="0"/>
              </a:rPr>
              <a:t>Gott</a:t>
            </a:r>
          </a:p>
          <a:p>
            <a:pPr>
              <a:spcAft>
                <a:spcPts val="1200"/>
              </a:spcAft>
            </a:pPr>
            <a:endParaRPr lang="de-DE" sz="2000" dirty="0">
              <a:latin typeface="Bookman Old Style" panose="02050604050505020204" pitchFamily="18" charset="0"/>
            </a:endParaRPr>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939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a:latin typeface="Bookman Old Style" panose="02050604050505020204" pitchFamily="18" charset="0"/>
              </a:rPr>
              <a:t>3 Aspekte des </a:t>
            </a:r>
            <a:r>
              <a:rPr lang="de-DE" sz="2400" b="1" dirty="0" smtClean="0">
                <a:latin typeface="Bookman Old Style" panose="02050604050505020204" pitchFamily="18" charset="0"/>
              </a:rPr>
              <a:t>vertrauten Umgangs </a:t>
            </a:r>
            <a:r>
              <a:rPr lang="de-DE" sz="2400" b="1" dirty="0">
                <a:latin typeface="Bookman Old Style" panose="02050604050505020204" pitchFamily="18" charset="0"/>
              </a:rPr>
              <a:t>mit Gott</a:t>
            </a:r>
            <a:endParaRPr lang="de-DE" sz="1400" dirty="0" smtClean="0">
              <a:latin typeface="Bookman Old Style" panose="02050604050505020204" pitchFamily="18" charset="0"/>
            </a:endParaRPr>
          </a:p>
        </p:txBody>
      </p:sp>
      <p:sp>
        <p:nvSpPr>
          <p:cNvPr id="15" name="Textfeld 14"/>
          <p:cNvSpPr txBox="1"/>
          <p:nvPr/>
        </p:nvSpPr>
        <p:spPr>
          <a:xfrm>
            <a:off x="2025976" y="3573016"/>
            <a:ext cx="4418232" cy="1785104"/>
          </a:xfrm>
          <a:prstGeom prst="rect">
            <a:avLst/>
          </a:prstGeom>
          <a:noFill/>
        </p:spPr>
        <p:txBody>
          <a:bodyPr wrap="square" rtlCol="0" anchor="t">
            <a:spAutoFit/>
          </a:bodyPr>
          <a:lstStyle/>
          <a:p>
            <a:pPr>
              <a:spcAft>
                <a:spcPts val="1200"/>
              </a:spcAft>
            </a:pPr>
            <a:r>
              <a:rPr lang="de-DE" sz="2000" dirty="0" smtClean="0">
                <a:latin typeface="Bookman Old Style" panose="02050604050505020204" pitchFamily="18" charset="0"/>
              </a:rPr>
              <a:t>1) </a:t>
            </a:r>
            <a:r>
              <a:rPr lang="de-DE" sz="2000" b="1" dirty="0" smtClean="0">
                <a:latin typeface="Bookman Old Style" panose="02050604050505020204" pitchFamily="18" charset="0"/>
              </a:rPr>
              <a:t>Ruhe</a:t>
            </a:r>
            <a:r>
              <a:rPr lang="de-DE" sz="2000" dirty="0" smtClean="0">
                <a:latin typeface="Bookman Old Style" panose="02050604050505020204" pitchFamily="18" charset="0"/>
              </a:rPr>
              <a:t> </a:t>
            </a:r>
            <a:r>
              <a:rPr lang="de-DE" sz="2000" dirty="0">
                <a:latin typeface="Bookman Old Style" panose="02050604050505020204" pitchFamily="18" charset="0"/>
              </a:rPr>
              <a:t>in </a:t>
            </a:r>
            <a:r>
              <a:rPr lang="de-DE" sz="2000" dirty="0" smtClean="0">
                <a:latin typeface="Bookman Old Style" panose="02050604050505020204" pitchFamily="18" charset="0"/>
              </a:rPr>
              <a:t>Gott</a:t>
            </a:r>
          </a:p>
          <a:p>
            <a:pPr>
              <a:spcAft>
                <a:spcPts val="1200"/>
              </a:spcAft>
            </a:pPr>
            <a:endParaRPr lang="de-DE" sz="2000" dirty="0">
              <a:latin typeface="Bookman Old Style" panose="02050604050505020204" pitchFamily="18" charset="0"/>
            </a:endParaRPr>
          </a:p>
          <a:p>
            <a:pPr>
              <a:spcAft>
                <a:spcPts val="1200"/>
              </a:spcAft>
            </a:pPr>
            <a:r>
              <a:rPr lang="de-DE" sz="2000" dirty="0" smtClean="0">
                <a:latin typeface="Bookman Old Style" panose="02050604050505020204" pitchFamily="18" charset="0"/>
              </a:rPr>
              <a:t>2) </a:t>
            </a: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p>
          <a:p>
            <a:pPr>
              <a:spcAft>
                <a:spcPts val="1200"/>
              </a:spcAft>
            </a:pPr>
            <a:endParaRPr lang="de-DE" sz="2000" dirty="0">
              <a:latin typeface="Bookman Old Style" panose="02050604050505020204" pitchFamily="18" charset="0"/>
            </a:endParaRPr>
          </a:p>
        </p:txBody>
      </p:sp>
      <p:sp>
        <p:nvSpPr>
          <p:cNvPr id="2" name="Pfeil nach unten 1"/>
          <p:cNvSpPr/>
          <p:nvPr/>
        </p:nvSpPr>
        <p:spPr>
          <a:xfrm>
            <a:off x="2663788" y="4005064"/>
            <a:ext cx="216024" cy="504056"/>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18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feld 8"/>
          <p:cNvSpPr txBox="1"/>
          <p:nvPr/>
        </p:nvSpPr>
        <p:spPr>
          <a:xfrm>
            <a:off x="251520" y="190381"/>
            <a:ext cx="7812360" cy="923330"/>
          </a:xfrm>
          <a:prstGeom prst="rect">
            <a:avLst/>
          </a:prstGeom>
          <a:noFill/>
        </p:spPr>
        <p:txBody>
          <a:bodyPr wrap="square">
            <a:spAutoFit/>
          </a:bodyPr>
          <a:lstStyle/>
          <a:p>
            <a:pPr fontAlgn="auto">
              <a:spcBef>
                <a:spcPts val="0"/>
              </a:spcBef>
              <a:spcAft>
                <a:spcPts val="0"/>
              </a:spcAft>
              <a:defRPr/>
            </a:pPr>
            <a:r>
              <a:rPr lang="de-DE" sz="2700" b="1" dirty="0">
                <a:solidFill>
                  <a:schemeClr val="accent3">
                    <a:lumMod val="75000"/>
                  </a:schemeClr>
                </a:solidFill>
                <a:latin typeface="Bookman Old Style" panose="02050604050505020204" pitchFamily="18" charset="0"/>
                <a:cs typeface="Arial" panose="020B0604020202020204" pitchFamily="34" charset="0"/>
              </a:rPr>
              <a:t>Gewissheit durch </a:t>
            </a:r>
            <a:r>
              <a:rPr lang="de-DE" sz="2700" b="1" dirty="0" smtClean="0">
                <a:solidFill>
                  <a:schemeClr val="accent3">
                    <a:lumMod val="75000"/>
                  </a:schemeClr>
                </a:solidFill>
                <a:latin typeface="Bookman Old Style" panose="02050604050505020204" pitchFamily="18" charset="0"/>
                <a:cs typeface="Arial" panose="020B0604020202020204" pitchFamily="34" charset="0"/>
              </a:rPr>
              <a:t>den vertrauten</a:t>
            </a:r>
          </a:p>
          <a:p>
            <a:pPr fontAlgn="auto">
              <a:spcBef>
                <a:spcPts val="0"/>
              </a:spcBef>
              <a:spcAft>
                <a:spcPts val="0"/>
              </a:spcAft>
              <a:defRPr/>
            </a:pPr>
            <a:r>
              <a:rPr lang="de-DE" sz="2700" b="1" dirty="0" smtClean="0">
                <a:solidFill>
                  <a:schemeClr val="accent3">
                    <a:lumMod val="75000"/>
                  </a:schemeClr>
                </a:solidFill>
                <a:latin typeface="Bookman Old Style" panose="02050604050505020204" pitchFamily="18" charset="0"/>
                <a:cs typeface="Arial" panose="020B0604020202020204" pitchFamily="34" charset="0"/>
              </a:rPr>
              <a:t>Umgang mit Gott</a:t>
            </a:r>
            <a:endParaRPr lang="de-DE" sz="2700" b="1" dirty="0">
              <a:solidFill>
                <a:schemeClr val="accent3">
                  <a:lumMod val="75000"/>
                </a:schemeClr>
              </a:solidFill>
              <a:latin typeface="Bookman Old Style" panose="02050604050505020204" pitchFamily="18" charset="0"/>
              <a:cs typeface="Arial" panose="020B0604020202020204" pitchFamily="34" charset="0"/>
            </a:endParaRPr>
          </a:p>
        </p:txBody>
      </p:sp>
      <p:cxnSp>
        <p:nvCxnSpPr>
          <p:cNvPr id="10" name="Gerade Verbindung 9"/>
          <p:cNvCxnSpPr/>
          <p:nvPr/>
        </p:nvCxnSpPr>
        <p:spPr>
          <a:xfrm>
            <a:off x="323528" y="1628800"/>
            <a:ext cx="8568952" cy="0"/>
          </a:xfrm>
          <a:prstGeom prst="line">
            <a:avLst/>
          </a:prstGeom>
          <a:ln w="95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323528" y="1124744"/>
            <a:ext cx="4896544" cy="400110"/>
          </a:xfrm>
          <a:prstGeom prst="rect">
            <a:avLst/>
          </a:prstGeom>
          <a:noFill/>
        </p:spPr>
        <p:txBody>
          <a:bodyPr wrap="square">
            <a:spAutoFit/>
          </a:bodyPr>
          <a:lstStyle/>
          <a:p>
            <a:pPr fontAlgn="auto">
              <a:spcBef>
                <a:spcPts val="0"/>
              </a:spcBef>
              <a:spcAft>
                <a:spcPts val="0"/>
              </a:spcAft>
              <a:defRPr/>
            </a:pPr>
            <a:r>
              <a:rPr lang="de-DE" sz="2000" dirty="0" smtClean="0">
                <a:latin typeface="Bookman Old Style" panose="02050604050505020204" pitchFamily="18" charset="0"/>
                <a:cs typeface="Arial" panose="020B0604020202020204" pitchFamily="34" charset="0"/>
              </a:rPr>
              <a:t>1. Johannes 3,19-24; 5,14-17</a:t>
            </a:r>
            <a:endParaRPr lang="de-DE" sz="2000" dirty="0">
              <a:latin typeface="Bookman Old Style" panose="02050604050505020204" pitchFamily="18" charset="0"/>
              <a:cs typeface="Arial" panose="020B0604020202020204" pitchFamily="34" charset="0"/>
            </a:endParaRPr>
          </a:p>
        </p:txBody>
      </p:sp>
      <p:sp>
        <p:nvSpPr>
          <p:cNvPr id="14" name="Textfeld 13"/>
          <p:cNvSpPr txBox="1"/>
          <p:nvPr/>
        </p:nvSpPr>
        <p:spPr>
          <a:xfrm>
            <a:off x="323527" y="2276872"/>
            <a:ext cx="8689399" cy="461665"/>
          </a:xfrm>
          <a:prstGeom prst="rect">
            <a:avLst/>
          </a:prstGeom>
          <a:noFill/>
        </p:spPr>
        <p:txBody>
          <a:bodyPr wrap="square" numCol="1" rtlCol="0">
            <a:spAutoFit/>
          </a:bodyPr>
          <a:lstStyle/>
          <a:p>
            <a:pPr marL="69750">
              <a:buClr>
                <a:srgbClr val="77933C"/>
              </a:buClr>
              <a:buSzPct val="150000"/>
            </a:pPr>
            <a:r>
              <a:rPr lang="de-DE" sz="2400" b="1" dirty="0">
                <a:latin typeface="Bookman Old Style" panose="02050604050505020204" pitchFamily="18" charset="0"/>
              </a:rPr>
              <a:t>3 Aspekte des </a:t>
            </a:r>
            <a:r>
              <a:rPr lang="de-DE" sz="2400" b="1" dirty="0" smtClean="0">
                <a:latin typeface="Bookman Old Style" panose="02050604050505020204" pitchFamily="18" charset="0"/>
              </a:rPr>
              <a:t>vertrauten Umgangs </a:t>
            </a:r>
            <a:r>
              <a:rPr lang="de-DE" sz="2400" b="1" dirty="0">
                <a:latin typeface="Bookman Old Style" panose="02050604050505020204" pitchFamily="18" charset="0"/>
              </a:rPr>
              <a:t>mit Gott</a:t>
            </a:r>
            <a:endParaRPr lang="de-DE" sz="1400" dirty="0" smtClean="0">
              <a:latin typeface="Bookman Old Style" panose="02050604050505020204" pitchFamily="18" charset="0"/>
            </a:endParaRPr>
          </a:p>
        </p:txBody>
      </p:sp>
      <p:sp>
        <p:nvSpPr>
          <p:cNvPr id="15" name="Textfeld 14"/>
          <p:cNvSpPr txBox="1"/>
          <p:nvPr/>
        </p:nvSpPr>
        <p:spPr>
          <a:xfrm>
            <a:off x="2025976" y="3573016"/>
            <a:ext cx="4418232" cy="2246769"/>
          </a:xfrm>
          <a:prstGeom prst="rect">
            <a:avLst/>
          </a:prstGeom>
          <a:noFill/>
        </p:spPr>
        <p:txBody>
          <a:bodyPr wrap="square" rtlCol="0" anchor="t">
            <a:spAutoFit/>
          </a:bodyPr>
          <a:lstStyle/>
          <a:p>
            <a:pPr>
              <a:spcAft>
                <a:spcPts val="1200"/>
              </a:spcAft>
            </a:pPr>
            <a:r>
              <a:rPr lang="de-DE" sz="2000" dirty="0" smtClean="0">
                <a:latin typeface="Bookman Old Style" panose="02050604050505020204" pitchFamily="18" charset="0"/>
              </a:rPr>
              <a:t>1) </a:t>
            </a:r>
            <a:r>
              <a:rPr lang="de-DE" sz="2000" b="1" dirty="0" smtClean="0">
                <a:latin typeface="Bookman Old Style" panose="02050604050505020204" pitchFamily="18" charset="0"/>
              </a:rPr>
              <a:t>Ruhe</a:t>
            </a:r>
            <a:r>
              <a:rPr lang="de-DE" sz="2000" dirty="0" smtClean="0">
                <a:latin typeface="Bookman Old Style" panose="02050604050505020204" pitchFamily="18" charset="0"/>
              </a:rPr>
              <a:t> </a:t>
            </a:r>
            <a:r>
              <a:rPr lang="de-DE" sz="2000" dirty="0">
                <a:latin typeface="Bookman Old Style" panose="02050604050505020204" pitchFamily="18" charset="0"/>
              </a:rPr>
              <a:t>in </a:t>
            </a:r>
            <a:r>
              <a:rPr lang="de-DE" sz="2000" dirty="0" smtClean="0">
                <a:latin typeface="Bookman Old Style" panose="02050604050505020204" pitchFamily="18" charset="0"/>
              </a:rPr>
              <a:t>Gott</a:t>
            </a:r>
          </a:p>
          <a:p>
            <a:pPr>
              <a:spcAft>
                <a:spcPts val="1200"/>
              </a:spcAft>
            </a:pPr>
            <a:endParaRPr lang="de-DE" sz="2000" dirty="0">
              <a:latin typeface="Bookman Old Style" panose="02050604050505020204" pitchFamily="18" charset="0"/>
            </a:endParaRPr>
          </a:p>
          <a:p>
            <a:pPr>
              <a:spcAft>
                <a:spcPts val="1200"/>
              </a:spcAft>
            </a:pPr>
            <a:r>
              <a:rPr lang="de-DE" sz="2000" dirty="0" smtClean="0">
                <a:latin typeface="Bookman Old Style" panose="02050604050505020204" pitchFamily="18" charset="0"/>
              </a:rPr>
              <a:t>2) </a:t>
            </a:r>
            <a:r>
              <a:rPr lang="de-DE" sz="2000" b="1" dirty="0" smtClean="0">
                <a:latin typeface="Bookman Old Style" panose="02050604050505020204" pitchFamily="18" charset="0"/>
              </a:rPr>
              <a:t>Freimütigkeit</a:t>
            </a:r>
            <a:r>
              <a:rPr lang="de-DE" sz="2000" dirty="0" smtClean="0">
                <a:latin typeface="Bookman Old Style" panose="02050604050505020204" pitchFamily="18" charset="0"/>
              </a:rPr>
              <a:t> </a:t>
            </a:r>
            <a:r>
              <a:rPr lang="de-DE" sz="2000" dirty="0">
                <a:latin typeface="Bookman Old Style" panose="02050604050505020204" pitchFamily="18" charset="0"/>
              </a:rPr>
              <a:t>gegenüber </a:t>
            </a:r>
            <a:r>
              <a:rPr lang="de-DE" sz="2000" dirty="0" smtClean="0">
                <a:latin typeface="Bookman Old Style" panose="02050604050505020204" pitchFamily="18" charset="0"/>
              </a:rPr>
              <a:t>Gott</a:t>
            </a:r>
          </a:p>
          <a:p>
            <a:pPr>
              <a:spcAft>
                <a:spcPts val="1200"/>
              </a:spcAft>
            </a:pPr>
            <a:endParaRPr lang="de-DE" sz="2000" dirty="0">
              <a:latin typeface="Bookman Old Style" panose="02050604050505020204" pitchFamily="18" charset="0"/>
            </a:endParaRPr>
          </a:p>
          <a:p>
            <a:pPr>
              <a:spcAft>
                <a:spcPts val="1200"/>
              </a:spcAft>
            </a:pPr>
            <a:r>
              <a:rPr lang="de-DE" sz="2000" dirty="0" smtClean="0">
                <a:latin typeface="Bookman Old Style" panose="02050604050505020204" pitchFamily="18" charset="0"/>
              </a:rPr>
              <a:t>3) </a:t>
            </a:r>
            <a:r>
              <a:rPr lang="de-DE" sz="2000" b="1" dirty="0" err="1" smtClean="0">
                <a:latin typeface="Bookman Old Style" panose="02050604050505020204" pitchFamily="18" charset="0"/>
              </a:rPr>
              <a:t>Gebetserhörungen</a:t>
            </a:r>
            <a:r>
              <a:rPr lang="de-DE" sz="2000" dirty="0" smtClean="0">
                <a:latin typeface="Bookman Old Style" panose="02050604050505020204" pitchFamily="18" charset="0"/>
              </a:rPr>
              <a:t> </a:t>
            </a:r>
            <a:r>
              <a:rPr lang="de-DE" sz="2000" dirty="0">
                <a:latin typeface="Bookman Old Style" panose="02050604050505020204" pitchFamily="18" charset="0"/>
              </a:rPr>
              <a:t>durch </a:t>
            </a:r>
            <a:r>
              <a:rPr lang="de-DE" sz="2000" dirty="0" smtClean="0">
                <a:latin typeface="Bookman Old Style" panose="02050604050505020204" pitchFamily="18" charset="0"/>
              </a:rPr>
              <a:t>Gott</a:t>
            </a:r>
            <a:endParaRPr lang="de-DE" sz="2000" dirty="0">
              <a:latin typeface="Bookman Old Style" panose="02050604050505020204" pitchFamily="18" charset="0"/>
            </a:endParaRPr>
          </a:p>
        </p:txBody>
      </p:sp>
      <p:sp>
        <p:nvSpPr>
          <p:cNvPr id="2" name="Pfeil nach unten 1"/>
          <p:cNvSpPr/>
          <p:nvPr/>
        </p:nvSpPr>
        <p:spPr>
          <a:xfrm>
            <a:off x="2663788" y="4005064"/>
            <a:ext cx="216024" cy="504056"/>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unten 10"/>
          <p:cNvSpPr/>
          <p:nvPr/>
        </p:nvSpPr>
        <p:spPr>
          <a:xfrm>
            <a:off x="2665502" y="4903450"/>
            <a:ext cx="216024" cy="504056"/>
          </a:xfrm>
          <a:prstGeom prst="down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Picture 2" descr="https://www.eg-gevelsberg.de/style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0605" y="142481"/>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189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Bildschirmpräsentation (4:3)</PresentationFormat>
  <Paragraphs>124</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Gläubige im Licht</dc:title>
  <dc:creator>T. Fritsche</dc:creator>
  <cp:lastModifiedBy>T. Fritsche</cp:lastModifiedBy>
  <cp:revision>117</cp:revision>
  <dcterms:created xsi:type="dcterms:W3CDTF">2022-07-08T15:31:10Z</dcterms:created>
  <dcterms:modified xsi:type="dcterms:W3CDTF">2023-07-22T18:51:13Z</dcterms:modified>
</cp:coreProperties>
</file>