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5" r:id="rId2"/>
    <p:sldId id="387" r:id="rId3"/>
    <p:sldId id="381" r:id="rId4"/>
    <p:sldId id="389" r:id="rId5"/>
    <p:sldId id="388" r:id="rId6"/>
    <p:sldId id="390" r:id="rId7"/>
    <p:sldId id="391" r:id="rId8"/>
    <p:sldId id="392" r:id="rId9"/>
    <p:sldId id="394" r:id="rId10"/>
    <p:sldId id="395" r:id="rId11"/>
    <p:sldId id="396" r:id="rId12"/>
    <p:sldId id="397" r:id="rId13"/>
    <p:sldId id="268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26.05.2023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1495932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26.05.2023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1670472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26.05.2023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5043151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26.05.2023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4172780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26.05.2023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1488032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26.05.2023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9247348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26.05.2023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043208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26.05.2023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2129096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26.05.2023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458274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26.05.2023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8978406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26.05.2023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655982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78052-0DDC-454C-BFA8-EE9E5D62F210}" type="datetimeFigureOut">
              <a:rPr lang="de-DE" smtClean="0"/>
              <a:t>26.05.2023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4594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5581619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73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34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In der Glaubenskrise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9A5ACFC-874F-4B79-8373-B49729416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16113"/>
            <a:ext cx="11277600" cy="650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(1. Mose 12,7-9) </a:t>
            </a: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Gemeinschaft und Anbetung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(1. </a:t>
            </a:r>
            <a:r>
              <a:rPr lang="de-DE" ker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Mose 13,4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</p:txBody>
      </p:sp>
      <p:sp>
        <p:nvSpPr>
          <p:cNvPr id="3" name="Pfeil: nach oben gekrümmt 2">
            <a:extLst>
              <a:ext uri="{FF2B5EF4-FFF2-40B4-BE49-F238E27FC236}">
                <a16:creationId xmlns:a16="http://schemas.microsoft.com/office/drawing/2014/main" id="{50EBA70F-56FA-4109-A4BD-4E9F0BED9F1C}"/>
              </a:ext>
            </a:extLst>
          </p:cNvPr>
          <p:cNvSpPr/>
          <p:nvPr/>
        </p:nvSpPr>
        <p:spPr>
          <a:xfrm>
            <a:off x="2381251" y="2566985"/>
            <a:ext cx="7915274" cy="3090340"/>
          </a:xfrm>
          <a:prstGeom prst="curvedUpArrow">
            <a:avLst>
              <a:gd name="adj1" fmla="val 17146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CA30643-F944-432D-961B-215C70704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788027"/>
            <a:ext cx="11277600" cy="650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Keine Gemeinschaft und Anbetung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(1. Mose 12,10-13,3)</a:t>
            </a: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462CD23C-1090-A217-447B-88864293A3B5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888520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3. Treuer Halt: Wenn Gott eingreift… </a:t>
            </a:r>
            <a:endParaRPr lang="de-DE" sz="5400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95007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457200" y="1989138"/>
            <a:ext cx="11234928" cy="60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36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cs typeface="Arial" charset="0"/>
              </a:rPr>
              <a:t>1. Mose 12,10-20</a:t>
            </a:r>
          </a:p>
        </p:txBody>
      </p:sp>
      <p:sp>
        <p:nvSpPr>
          <p:cNvPr id="11" name="Rechteck 10"/>
          <p:cNvSpPr/>
          <p:nvPr/>
        </p:nvSpPr>
        <p:spPr>
          <a:xfrm>
            <a:off x="457200" y="2854375"/>
            <a:ext cx="11320272" cy="3250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4375" lvl="0" indent="-714375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714375" algn="l"/>
              </a:tabLst>
            </a:pPr>
            <a:r>
              <a:rPr lang="de-DE" sz="38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Gravierende Fehltritte: Wenn ein Vorbild strauchelt… (Verse 10-13)</a:t>
            </a:r>
          </a:p>
          <a:p>
            <a:pPr marL="714375" lvl="0" indent="-714375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360363" algn="l"/>
              </a:tabLst>
            </a:pPr>
            <a:r>
              <a:rPr lang="de-DE" sz="38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Gefährlicher Erfolg: Wenn Sünde funktioniert… (Verse 14-16)</a:t>
            </a:r>
          </a:p>
          <a:p>
            <a:pPr marL="714375" lvl="0" indent="-714375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360363" algn="l"/>
              </a:tabLst>
            </a:pPr>
            <a:r>
              <a:rPr lang="de-DE" sz="38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Treuer Halt: Wenn Gott eingreift… (Verse 17-20)</a:t>
            </a:r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457200" y="274638"/>
            <a:ext cx="1123492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</a:rPr>
              <a:t>In der Glaubenskrise</a:t>
            </a:r>
          </a:p>
        </p:txBody>
      </p:sp>
    </p:spTree>
    <p:extLst>
      <p:ext uri="{BB962C8B-B14F-4D97-AF65-F5344CB8AC3E}">
        <p14:creationId xmlns:p14="http://schemas.microsoft.com/office/powerpoint/2010/main" val="1582275167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18CD928B-3C68-48EA-99A2-F4ED789EBD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864" y="347232"/>
            <a:ext cx="6430272" cy="6163535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2BAC58C5-F1D2-480C-B9A8-25A15CDD4552}"/>
              </a:ext>
            </a:extLst>
          </p:cNvPr>
          <p:cNvSpPr/>
          <p:nvPr/>
        </p:nvSpPr>
        <p:spPr>
          <a:xfrm>
            <a:off x="7542159" y="6448735"/>
            <a:ext cx="1912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fotocommunity.de</a:t>
            </a:r>
          </a:p>
        </p:txBody>
      </p:sp>
    </p:spTree>
    <p:extLst>
      <p:ext uri="{BB962C8B-B14F-4D97-AF65-F5344CB8AC3E}">
        <p14:creationId xmlns:p14="http://schemas.microsoft.com/office/powerpoint/2010/main" val="69135297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750424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457200" y="1989138"/>
            <a:ext cx="11234928" cy="60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36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cs typeface="Arial" charset="0"/>
              </a:rPr>
              <a:t>1. Mose 12,10-20</a:t>
            </a:r>
          </a:p>
        </p:txBody>
      </p:sp>
      <p:sp>
        <p:nvSpPr>
          <p:cNvPr id="11" name="Rechteck 10"/>
          <p:cNvSpPr/>
          <p:nvPr/>
        </p:nvSpPr>
        <p:spPr>
          <a:xfrm>
            <a:off x="457200" y="2854375"/>
            <a:ext cx="11320272" cy="3250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4375" lvl="0" indent="-714375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714375" algn="l"/>
              </a:tabLst>
            </a:pPr>
            <a:r>
              <a:rPr lang="de-DE" sz="38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Gravierende Fehltritte: Wenn ein Vorbild strauchelt… (Verse 10-13)</a:t>
            </a:r>
          </a:p>
          <a:p>
            <a:pPr marL="714375" lvl="0" indent="-714375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360363" algn="l"/>
              </a:tabLst>
            </a:pPr>
            <a:r>
              <a:rPr lang="de-DE" sz="38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Gefährlicher Erfolg: Wenn Sünde funktioniert… (Verse 14-16)</a:t>
            </a:r>
          </a:p>
          <a:p>
            <a:pPr marL="714375" lvl="0" indent="-714375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360363" algn="l"/>
              </a:tabLst>
            </a:pPr>
            <a:r>
              <a:rPr lang="de-DE" sz="38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Treuer Halt: Wenn Gott eingreift… (Verse 17-20)</a:t>
            </a:r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457200" y="274638"/>
            <a:ext cx="1123492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b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</a:rPr>
              <a:t>In der Glaubenskrise</a:t>
            </a:r>
            <a:endParaRPr lang="de-DE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5263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457200" y="274638"/>
            <a:ext cx="888520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1. Gravierende Fehltritte: Wenn ein Vorbild strauchelt…</a:t>
            </a:r>
            <a:endParaRPr lang="de-DE" sz="5400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73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34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In der Glaubenskrise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9A5ACFC-874F-4B79-8373-B49729416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16113"/>
            <a:ext cx="1123492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Hungersnöte als wichtige Entscheidungspunkte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(1. Mose 26,1ff; 41,57; 42,5; Rut 1,1</a:t>
            </a:r>
            <a:r>
              <a:rPr lang="de-DE" ker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; vgl. Römer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11,36)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 err="1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Sarais</a:t>
            </a: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 Alter: ca. 65 Jahre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(1. Mose 12,4; 16,3; 17,17)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 Eine Frau von schönem Aussehen!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Abrams glaubensmäßiger Tiefpunkt:</a:t>
            </a: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19138"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Kleinglaube</a:t>
            </a:r>
          </a:p>
          <a:p>
            <a:pPr marL="719138"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Ehe-Verrat</a:t>
            </a:r>
          </a:p>
          <a:p>
            <a:pPr marL="719138"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Unwahrheit</a:t>
            </a:r>
          </a:p>
        </p:txBody>
      </p:sp>
    </p:spTree>
    <p:extLst>
      <p:ext uri="{BB962C8B-B14F-4D97-AF65-F5344CB8AC3E}">
        <p14:creationId xmlns:p14="http://schemas.microsoft.com/office/powerpoint/2010/main" val="13581467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73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34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In der Glaubenskrise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9F1C398-DD17-4B4F-BA43-90EDDA8651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01"/>
          <a:stretch/>
        </p:blipFill>
        <p:spPr>
          <a:xfrm>
            <a:off x="789051" y="2066892"/>
            <a:ext cx="5106923" cy="3719384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37AF1D6E-C087-436E-90B0-D13546B2826C}"/>
              </a:ext>
            </a:extLst>
          </p:cNvPr>
          <p:cNvSpPr/>
          <p:nvPr/>
        </p:nvSpPr>
        <p:spPr>
          <a:xfrm>
            <a:off x="733425" y="5736112"/>
            <a:ext cx="1253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f1online.de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FA29DD4E-C0F3-402A-B07F-AEB62343C5D2}"/>
              </a:ext>
            </a:extLst>
          </p:cNvPr>
          <p:cNvSpPr/>
          <p:nvPr/>
        </p:nvSpPr>
        <p:spPr>
          <a:xfrm>
            <a:off x="6019037" y="5785692"/>
            <a:ext cx="1506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ehowcdn.com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5CC88D0-583E-455C-BACF-EF0F12A332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68"/>
          <a:stretch/>
        </p:blipFill>
        <p:spPr>
          <a:xfrm>
            <a:off x="6055614" y="2066892"/>
            <a:ext cx="5402962" cy="3718800"/>
          </a:xfrm>
          <a:prstGeom prst="rect">
            <a:avLst/>
          </a:prstGeom>
        </p:spPr>
      </p:pic>
      <p:sp>
        <p:nvSpPr>
          <p:cNvPr id="2" name="Rectangle 5">
            <a:extLst>
              <a:ext uri="{FF2B5EF4-FFF2-40B4-BE49-F238E27FC236}">
                <a16:creationId xmlns:a16="http://schemas.microsoft.com/office/drawing/2014/main" id="{845E0DBC-8D5F-D924-7ACA-5C6E2307C84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888520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1. Gravierende Fehltritte: Wenn ein Vorbild strauchelt…</a:t>
            </a:r>
            <a:endParaRPr lang="de-DE" sz="5400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6585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457200" y="274638"/>
            <a:ext cx="888520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2. Gefährlicher Erfolg: Wenn Sünde funktioniert… </a:t>
            </a:r>
            <a:endParaRPr lang="de-DE" sz="5400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73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34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In der Glaubenskrise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9A5ACFC-874F-4B79-8373-B49729416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16113"/>
            <a:ext cx="1123492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Sünde hat Konsequenzen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(Epheser 4,30)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94F4633-2BAC-4B30-919F-61AEA155A0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1" y="2555875"/>
            <a:ext cx="5673731" cy="3782487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44A95D11-0FD3-41DA-A45C-BC00806CA2C4}"/>
              </a:ext>
            </a:extLst>
          </p:cNvPr>
          <p:cNvSpPr/>
          <p:nvPr/>
        </p:nvSpPr>
        <p:spPr>
          <a:xfrm>
            <a:off x="6149598" y="6036231"/>
            <a:ext cx="1872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reisen-und-fun.de</a:t>
            </a:r>
          </a:p>
        </p:txBody>
      </p:sp>
    </p:spTree>
    <p:extLst>
      <p:ext uri="{BB962C8B-B14F-4D97-AF65-F5344CB8AC3E}">
        <p14:creationId xmlns:p14="http://schemas.microsoft.com/office/powerpoint/2010/main" val="42513968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73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34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In der Glaubenskrise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9A5ACFC-874F-4B79-8373-B49729416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16113"/>
            <a:ext cx="1123492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Sünde hat Konsequenzen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(Epheser 4,30)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44A95D11-0FD3-41DA-A45C-BC00806CA2C4}"/>
              </a:ext>
            </a:extLst>
          </p:cNvPr>
          <p:cNvSpPr/>
          <p:nvPr/>
        </p:nvSpPr>
        <p:spPr>
          <a:xfrm>
            <a:off x="4331707" y="6036231"/>
            <a:ext cx="1510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wikimedia.org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3EB380A-9C80-41DF-B3EA-DFFB74BD7E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2549200"/>
            <a:ext cx="3789163" cy="3789163"/>
          </a:xfrm>
          <a:prstGeom prst="rect">
            <a:avLst/>
          </a:prstGeom>
        </p:spPr>
      </p:pic>
      <p:sp>
        <p:nvSpPr>
          <p:cNvPr id="2" name="Rectangle 5">
            <a:extLst>
              <a:ext uri="{FF2B5EF4-FFF2-40B4-BE49-F238E27FC236}">
                <a16:creationId xmlns:a16="http://schemas.microsoft.com/office/drawing/2014/main" id="{89D8B95C-0BC1-7CC6-9989-E14EDE192EF2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888520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2. Gefährlicher Erfolg: Wenn Sünde funktioniert… </a:t>
            </a:r>
            <a:endParaRPr lang="de-DE" sz="5400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09171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73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34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In der Glaubenskrise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9A5ACFC-874F-4B79-8373-B49729416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16113"/>
            <a:ext cx="1123492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Sünde hat Konsequenzen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(Epheser 4,30)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Die Auswirkungen von Vers 16:</a:t>
            </a: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19138"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Der Konflikt mit Lot wegen großer Viehherden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(1. Mose 13,1-13)</a:t>
            </a:r>
            <a:endParaRPr lang="de-DE" kern="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19138"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Ismael durch die ägyptische Magd Hagar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(1. Mose 16,1-16)</a:t>
            </a:r>
            <a:endParaRPr lang="de-DE" kern="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B3FF8B74-1B46-45AF-4462-3AA964D3DAC0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888520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2. Gefährlicher Erfolg: Wenn Sünde funktioniert… </a:t>
            </a:r>
            <a:endParaRPr lang="de-DE" sz="5400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8127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73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34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In der Glaubenskrise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94F4633-2BAC-4B30-919F-61AEA155A0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2008189"/>
            <a:ext cx="5344332" cy="3562888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44A95D11-0FD3-41DA-A45C-BC00806CA2C4}"/>
              </a:ext>
            </a:extLst>
          </p:cNvPr>
          <p:cNvSpPr/>
          <p:nvPr/>
        </p:nvSpPr>
        <p:spPr>
          <a:xfrm>
            <a:off x="417459" y="5527691"/>
            <a:ext cx="1872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reisen-und-fun.de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99CEF2B-6BF5-4203-AC92-436961BF06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377" y="2008187"/>
            <a:ext cx="5344331" cy="3562887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A5F8E76B-957F-4D5C-B851-6BACF230C449}"/>
              </a:ext>
            </a:extLst>
          </p:cNvPr>
          <p:cNvSpPr/>
          <p:nvPr/>
        </p:nvSpPr>
        <p:spPr>
          <a:xfrm>
            <a:off x="6453377" y="5527691"/>
            <a:ext cx="2612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geschenke-vergleichen.de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32E845E-68F3-7454-0E08-06118F2491BE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888520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2. Gefährlicher Erfolg: Wenn Sünde funktioniert… </a:t>
            </a:r>
            <a:endParaRPr lang="de-DE" sz="5400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81480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457200" y="274638"/>
            <a:ext cx="888520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3. Treuer Halt: Wenn Gott eingreift… </a:t>
            </a:r>
            <a:endParaRPr lang="de-DE" sz="5400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73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34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In der Glaubenskrise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9A5ACFC-874F-4B79-8373-B49729416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16113"/>
            <a:ext cx="1123492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Gott steht zu seinem Wort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(1. Mose 12,1-3)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Abraham das Glaubensvorbild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(Römer 4,1-25; Galater 3,1-14; Hebräer 11,8-19)</a:t>
            </a: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 – doch nicht ohne Krisen!</a:t>
            </a: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3693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361</Words>
  <Application>Microsoft Office PowerPoint</Application>
  <PresentationFormat>Breitbild</PresentationFormat>
  <Paragraphs>50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8" baseType="lpstr">
      <vt:lpstr>AR ESSENCE</vt:lpstr>
      <vt:lpstr>Arial</vt:lpstr>
      <vt:lpstr>Calibri</vt:lpstr>
      <vt:lpstr>Calibri Light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Mose 12,10-20: In der Glaubenskrise</dc:title>
  <dc:creator>Sascha Kriegler</dc:creator>
  <cp:lastModifiedBy>Sascha Kriegler</cp:lastModifiedBy>
  <cp:revision>191</cp:revision>
  <dcterms:created xsi:type="dcterms:W3CDTF">2015-12-06T14:34:46Z</dcterms:created>
  <dcterms:modified xsi:type="dcterms:W3CDTF">2023-05-26T22:01:37Z</dcterms:modified>
</cp:coreProperties>
</file>