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419" r:id="rId3"/>
    <p:sldId id="387" r:id="rId4"/>
    <p:sldId id="416" r:id="rId5"/>
    <p:sldId id="420" r:id="rId6"/>
    <p:sldId id="423" r:id="rId7"/>
    <p:sldId id="422" r:id="rId8"/>
    <p:sldId id="421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00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-331" y="-77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pPr/>
              <a:t>11.06.2018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pPr/>
              <a:t>11.06.2018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pPr/>
              <a:t>11.06.2018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pPr/>
              <a:t>11.06.2018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pPr/>
              <a:t>11.06.2018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pPr/>
              <a:t>11.06.2018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pPr/>
              <a:t>11.06.2018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pPr/>
              <a:t>11.06.2018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pPr/>
              <a:t>11.06.2018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pPr/>
              <a:t>11.06.2018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pPr/>
              <a:t>11.06.2018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pPr/>
              <a:t>11.06.2018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7558161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xmlns="" id="{DFD373FF-8C2F-4A4E-9004-773DB71AB8D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3242" y="738187"/>
            <a:ext cx="7620000" cy="5381625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xmlns="" id="{D3758E38-9E03-4CC9-848B-A937AF951BAE}"/>
              </a:ext>
            </a:extLst>
          </p:cNvPr>
          <p:cNvSpPr/>
          <p:nvPr/>
        </p:nvSpPr>
        <p:spPr>
          <a:xfrm>
            <a:off x="678435" y="6119812"/>
            <a:ext cx="12306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buecher.de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xmlns="" id="{1C048F6A-0481-473F-9C47-BDA2D5BCA6C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572" t="25059" r="16763" b="25034"/>
          <a:stretch/>
        </p:blipFill>
        <p:spPr>
          <a:xfrm>
            <a:off x="5432889" y="1537855"/>
            <a:ext cx="5782990" cy="3643746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xmlns="" id="{78D42DE7-7337-430A-9CEF-B3A869A9106F}"/>
              </a:ext>
            </a:extLst>
          </p:cNvPr>
          <p:cNvSpPr/>
          <p:nvPr/>
        </p:nvSpPr>
        <p:spPr>
          <a:xfrm>
            <a:off x="9693769" y="5234143"/>
            <a:ext cx="10518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lina24.de</a:t>
            </a:r>
          </a:p>
        </p:txBody>
      </p:sp>
    </p:spTree>
    <p:extLst>
      <p:ext uri="{BB962C8B-B14F-4D97-AF65-F5344CB8AC3E}">
        <p14:creationId xmlns:p14="http://schemas.microsoft.com/office/powerpoint/2010/main" xmlns="" val="30782944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Mose 21,8-21</a:t>
            </a:r>
          </a:p>
        </p:txBody>
      </p:sp>
      <p:sp>
        <p:nvSpPr>
          <p:cNvPr id="11" name="Rechteck 10"/>
          <p:cNvSpPr/>
          <p:nvPr/>
        </p:nvSpPr>
        <p:spPr>
          <a:xfrm>
            <a:off x="457200" y="2854375"/>
            <a:ext cx="11320272" cy="1378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wenn du Entscheidungen triffst (Verse 8-14a)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wenn du hoffnungslos bist (Verse 14b-21)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Lebe in der Abhängigkeit von Gott…</a:t>
            </a:r>
          </a:p>
        </p:txBody>
      </p:sp>
    </p:spTree>
    <p:extLst>
      <p:ext uri="{BB962C8B-B14F-4D97-AF65-F5344CB8AC3E}">
        <p14:creationId xmlns:p14="http://schemas.microsoft.com/office/powerpoint/2010/main" xmlns="" val="38415263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… wenn du Entscheidungen triffst 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Lebe in der Abhängigkeit von Gott…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Scherzen / Lachen / Mutwillen treiben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(1. Mose 19,14; 39; 14.17; 2. Mose 32,6; Richter 16,25)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Galater 4 nutzt 1. Mose 21 als Illustration: Gnade oder Gesetz?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Hagar = Knechtschaft unter dem Gesetz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Sara = Freiheit im Bund der Gnade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Christus hat uns frei gemacht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(Galater 5,1)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Kampf von Geist und Fleisch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(Galater 5,16-17)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Entschlossene Umsetzung von Gottes Willen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16391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… wenn du hoffnungslos bist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Lebe in der Abhängigkeit von Gott…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Gottes Handeln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 hört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 17)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 mobilisiert seinen Engel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 17)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 tröstet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 17)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 macht Mut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 17)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 verspricht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 18)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 lenkt die Physik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 19)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 beschützt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 20)</a:t>
            </a:r>
          </a:p>
        </p:txBody>
      </p:sp>
    </p:spTree>
    <p:extLst>
      <p:ext uri="{BB962C8B-B14F-4D97-AF65-F5344CB8AC3E}">
        <p14:creationId xmlns:p14="http://schemas.microsoft.com/office/powerpoint/2010/main" xmlns="" val="29775872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… wenn du hoffnungslos bist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Lebe in der Abhängigkeit von Gott…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Vier Komponenten der Seelsorge Gottes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(vgl. 1. Mose 3; 16; Johannes 4)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Nachgehen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 17)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Motive erfragen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 17)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Korrektur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 18)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Hoffnung geben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 18)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Gottes großer Plan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(1. Mose 25,18; 28,9; 36,3; 37,25-28; 39,1; 50,20)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Römer 8,26: Ein Beispiel für eine hoffnungslose Situation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59806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Mose 21,8-21</a:t>
            </a:r>
          </a:p>
        </p:txBody>
      </p:sp>
      <p:sp>
        <p:nvSpPr>
          <p:cNvPr id="11" name="Rechteck 10"/>
          <p:cNvSpPr/>
          <p:nvPr/>
        </p:nvSpPr>
        <p:spPr>
          <a:xfrm>
            <a:off x="457200" y="2854375"/>
            <a:ext cx="11320272" cy="1378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wenn du Entscheidungen triffst (Verse 8-14a)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wenn du hoffnungslos bist (Verse 14b-21)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Lebe in der Abhängigkeit von Gott…</a:t>
            </a:r>
          </a:p>
        </p:txBody>
      </p:sp>
    </p:spTree>
    <p:extLst>
      <p:ext uri="{BB962C8B-B14F-4D97-AF65-F5344CB8AC3E}">
        <p14:creationId xmlns:p14="http://schemas.microsoft.com/office/powerpoint/2010/main" xmlns="" val="407686558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2802971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296</Words>
  <Application>Microsoft Office PowerPoint</Application>
  <PresentationFormat>Benutzerdefiniert</PresentationFormat>
  <Paragraphs>38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Office Theme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Mose 21,8-21: Lebe in der Abhaengigkeit von Gott…</dc:title>
  <dc:creator>Sascha Kriegler</dc:creator>
  <cp:lastModifiedBy>Fiona</cp:lastModifiedBy>
  <cp:revision>229</cp:revision>
  <dcterms:created xsi:type="dcterms:W3CDTF">2015-12-06T14:34:46Z</dcterms:created>
  <dcterms:modified xsi:type="dcterms:W3CDTF">2018-06-11T06:09:00Z</dcterms:modified>
</cp:coreProperties>
</file>