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429" r:id="rId3"/>
    <p:sldId id="387" r:id="rId4"/>
    <p:sldId id="425" r:id="rId5"/>
    <p:sldId id="433" r:id="rId6"/>
    <p:sldId id="432" r:id="rId7"/>
    <p:sldId id="430" r:id="rId8"/>
    <p:sldId id="431" r:id="rId9"/>
    <p:sldId id="434" r:id="rId10"/>
    <p:sldId id="436" r:id="rId11"/>
    <p:sldId id="435" r:id="rId12"/>
    <p:sldId id="437" r:id="rId13"/>
    <p:sldId id="42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03.11.2018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Die Prioritäten des Menschen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DC3100-7A03-4559-8299-3B7A1727E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92" y="1132950"/>
            <a:ext cx="4259416" cy="509587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FA07EA0-8EAD-4262-829B-F130758A2B91}"/>
              </a:ext>
            </a:extLst>
          </p:cNvPr>
          <p:cNvSpPr/>
          <p:nvPr/>
        </p:nvSpPr>
        <p:spPr>
          <a:xfrm>
            <a:off x="4543425" y="4629151"/>
            <a:ext cx="2180501" cy="159967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894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Die Prioritäten des Menschen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Bedeutung des Erstgeburtsrechts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Mose 22,28; 4. Mose 8,14-17; 5. Mose 21,17; siehe auch 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Mose 35,22; 49,3-4; 1. Chronik 5,1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Der Blick </a:t>
            </a:r>
            <a:r>
              <a:rPr lang="de-DE" kern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auf‘s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Geistliche (Jakob) vs. der Blick </a:t>
            </a:r>
            <a:r>
              <a:rPr lang="de-DE" kern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auf‘s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Sinnliche (Esau)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Urteil über Esau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(Hebräer 12,16-17)</a:t>
            </a:r>
          </a:p>
        </p:txBody>
      </p:sp>
    </p:spTree>
    <p:extLst>
      <p:ext uri="{BB962C8B-B14F-4D97-AF65-F5344CB8AC3E}">
        <p14:creationId xmlns:p14="http://schemas.microsoft.com/office/powerpoint/2010/main" val="4014650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</a:t>
            </a:r>
            <a:r>
              <a:rPr lang="de-DE" sz="360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Mose 25,19-34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Leitung Gottes (Verse 19-20)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Gebet des Menschen (Verse 21-22)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Erwählung Gottes (Vers 23)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Charakter des Menschen (Verse 24-28)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Prioritäten des Menschen (Verse 29-34)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Gottes Souveränität und des Menschen Verantwortung</a:t>
            </a:r>
          </a:p>
        </p:txBody>
      </p:sp>
    </p:spTree>
    <p:extLst>
      <p:ext uri="{BB962C8B-B14F-4D97-AF65-F5344CB8AC3E}">
        <p14:creationId xmlns:p14="http://schemas.microsoft.com/office/powerpoint/2010/main" val="3872146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8CE681-3C76-4F89-9586-2262D395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9141"/>
          <a:stretch/>
        </p:blipFill>
        <p:spPr>
          <a:xfrm>
            <a:off x="2324100" y="344424"/>
            <a:ext cx="7534275" cy="616915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17F0642-D522-4D2F-B2D4-658DF289A758}"/>
              </a:ext>
            </a:extLst>
          </p:cNvPr>
          <p:cNvSpPr/>
          <p:nvPr/>
        </p:nvSpPr>
        <p:spPr>
          <a:xfrm>
            <a:off x="9858375" y="617373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obi.de</a:t>
            </a:r>
          </a:p>
        </p:txBody>
      </p:sp>
    </p:spTree>
    <p:extLst>
      <p:ext uri="{BB962C8B-B14F-4D97-AF65-F5344CB8AC3E}">
        <p14:creationId xmlns:p14="http://schemas.microsoft.com/office/powerpoint/2010/main" val="1275293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</a:t>
            </a:r>
            <a:r>
              <a:rPr lang="de-DE" sz="360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Mose 25,19-34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Leitung Gottes (Verse 19-20)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Gebet des Menschen (Verse 21-22)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Erwählung Gottes (Vers 23)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Charakter des Menschen (Verse 24-28)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Prioritäten des Menschen (Verse 29-34)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Gottes Souveränität und des Menschen Verantwortung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Die Leitung Gottes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Stammbaum Isaaks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Mose 21,3; 1. Chronik 1,28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; Matthäus 1,2; Lukas 3,34; vgl. Galater 3,8-14)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Ratschluss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Römer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8,28; Epheser 1,11; 3,11; 2. Timotheus 1,8-10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7470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Die Leitung Gottes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237020-C3BE-4EA7-B591-538C882D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1150857"/>
            <a:ext cx="8046720" cy="507796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520902D-79E5-474E-A726-C05F1D5330D1}"/>
              </a:ext>
            </a:extLst>
          </p:cNvPr>
          <p:cNvSpPr/>
          <p:nvPr/>
        </p:nvSpPr>
        <p:spPr>
          <a:xfrm>
            <a:off x="5574657" y="1184770"/>
            <a:ext cx="2025569" cy="100015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9828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Die Leitung Gottes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Stammbaum Isaaks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Mose 21,3; 1. Chronik 1,28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; Matthäus 1,2; Lukas 3,34; vgl. Galater 3,8-14)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Ratschluss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Römer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8,28; Epheser 1,11; 3,11; 2. Timotheus 1,8-10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Leitung bei der Brautsuche für Isaak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Knecht Abrahams sieht sich von </a:t>
            </a:r>
            <a:r>
              <a:rPr lang="de-DE" ker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geleitet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24,12ff.27)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Knecht Abrahams lässt den HERRN wirken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24,21.38)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Abraham lebt im Vertrauen auf die Leitung Gottes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24,40)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4171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Das Gebet des Menschen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Schwierigkeiten sollen uns in die Arme Gottes treiben!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Hindernisse der Unfruchtbarkeit bei den Erzvätern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Mose 11,30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; 25,21-22; 30,22-23; vgl. 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Psalm 113,9; 127,3; 1.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Mose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30,2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Wie sieht dein Gebetsleben aus?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8988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Die Erwählung Gottes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Entgegen der natürlichen Folge zeigt Gott sein Prinzip: Er erwählt das Schwache / Geringe (vgl. Markus 10,43-44; 1. Korinther 1,25-27)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hat Jakob, den Jüngeren, erwählt – doch menschliche Schritte zur Verheißung sind sichtbar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Mose 25,29-34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; 1. Mose 27,29.37.40; 2. Samuel 8,14)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Erwählung von Jakob vor Esau als Illustration für die Erwählung Gottes in der Rettung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Anbetung (Römer 11,33-36)!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5446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Der Charakter des Menschen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Gottes Souveränität und des Menschen Verantwortung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„Eigenartig tritt schon in der Geburt der Zwillinge ihr Wesen, Kampf und Schicksal hervor und darin der Charakter ihrer Völker.“ (Hellmuth Frey)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Esau: Jäger, Abenteurer und Freiheitsmensch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25,27)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Jakob: Hirte, gesittet und bei den Zelten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25,27)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 haben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Mose 22,2; 24,67; 25,28)</a:t>
            </a:r>
          </a:p>
        </p:txBody>
      </p:sp>
    </p:spTree>
    <p:extLst>
      <p:ext uri="{BB962C8B-B14F-4D97-AF65-F5344CB8AC3E}">
        <p14:creationId xmlns:p14="http://schemas.microsoft.com/office/powerpoint/2010/main" val="2445730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Breitbild</PresentationFormat>
  <Paragraphs>53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Mose 25,19-34: Gottes Souveränität und des Menschen Verantwortung</dc:title>
  <dc:creator>Sascha Kriegler</dc:creator>
  <cp:lastModifiedBy>Windows-Benutzer</cp:lastModifiedBy>
  <cp:revision>242</cp:revision>
  <dcterms:created xsi:type="dcterms:W3CDTF">2015-12-06T14:34:46Z</dcterms:created>
  <dcterms:modified xsi:type="dcterms:W3CDTF">2018-11-03T22:16:51Z</dcterms:modified>
</cp:coreProperties>
</file>