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438" r:id="rId4"/>
    <p:sldId id="425" r:id="rId5"/>
    <p:sldId id="439" r:id="rId6"/>
    <p:sldId id="440" r:id="rId7"/>
    <p:sldId id="441" r:id="rId8"/>
    <p:sldId id="442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26,26-35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ist erkennbar (Verse 26-31)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empfängt Gottes Wohlwollen (Verse 32-33)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geht nicht auf unrechten Wegen (Verse 34-35)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Ein Gesegneter des HERRN…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2E13A76-0882-4473-85D0-3495B09EA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981" y="176212"/>
            <a:ext cx="9202228" cy="6505575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3C3194BE-23F1-4F52-9E13-44902F607B92}"/>
              </a:ext>
            </a:extLst>
          </p:cNvPr>
          <p:cNvSpPr/>
          <p:nvPr/>
        </p:nvSpPr>
        <p:spPr>
          <a:xfrm>
            <a:off x="2959284" y="340112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85C423F-0065-46FC-BA26-3B87FC524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933" y="3139883"/>
            <a:ext cx="999479" cy="57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 err="1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Gerar</a:t>
            </a:r>
            <a:endParaRPr lang="de-DE" kern="0" dirty="0">
              <a:solidFill>
                <a:srgbClr val="FF0000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E4A0712-EC89-4E8A-97ED-8909A56B43D9}"/>
              </a:ext>
            </a:extLst>
          </p:cNvPr>
          <p:cNvSpPr/>
          <p:nvPr/>
        </p:nvSpPr>
        <p:spPr>
          <a:xfrm>
            <a:off x="4454709" y="436365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0D1418A9-FC57-447F-9F20-541FE6783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1526" y="4102414"/>
            <a:ext cx="1886674" cy="57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Beerscheba</a:t>
            </a:r>
          </a:p>
        </p:txBody>
      </p:sp>
    </p:spTree>
    <p:extLst>
      <p:ext uri="{BB962C8B-B14F-4D97-AF65-F5344CB8AC3E}">
        <p14:creationId xmlns:p14="http://schemas.microsoft.com/office/powerpoint/2010/main" val="5978678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ist erkennbar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 Gesegneter des HERRN…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der Herr mit einem ist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(vgl. 1. Mose 21,22; 39,2; </a:t>
            </a:r>
            <a:r>
              <a:rPr lang="pl-PL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Samuel 18,28-29; 2. Chronik 15,9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Gesegnet: Gott an seiner Seite und von Gott beschenkt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26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Isaak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übt Gastfreundschaft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pflegt friedliche Gemeinschaft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entlässt im Frieden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Durch Christus gesegnet (Galater 3,8-14)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674707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ist erkennbar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 Gesegneter des HERRN…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Gastfreundlichkeit (Römer 12,13; 1. Timotheus 3,2; Titus 1,8; Hebräer 13,2)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In Frieden leben (Römer 12,18; 1. Korinther 14,33;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1. Timotheus 3,3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34593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empfängt Gottes Wohlwollen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 Gesegneter des HERRN…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allgemeine Gnade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8,22; Matthäus 5,45)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Beispiele für Gottes spezifische Gnade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Abraham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24,1.35)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Isaak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26,1-33)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Laban durch Jakob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30,27.30)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Potifar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durch Josef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39,5)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Volk Israel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(z.B. 2. Mose 14-17)</a:t>
            </a:r>
          </a:p>
          <a:p>
            <a:pPr marL="0" indent="0">
              <a:buNone/>
              <a:tabLst>
                <a:tab pos="266700" algn="l"/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In Christi Bild verwandelt (Römer 8,28-29)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266700" algn="l"/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464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… geht nicht auf unrechten Wegen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Ein Gesegneter des HERRN…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Isaak glaubte und lebt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(Matthäus 8,11; 22,32; Hebräer 11,20)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Esau gottlos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(Hebräer 12,16)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Esau nahm sich kanaanäische, gottlose Frauen von den zukünftigen Feinden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Mose 23,23.28; 33,2; 34,11; 5. Mose 7,1; Josua 3,10)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Prinzip: Kein Ungläubiger Partner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Korinther 6,14-15; vgl. Maleachi 2,11-12)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75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26,26-35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54375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ist erkennbar (Verse 26-31)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empfängt Gottes Wohlwollen (Verse 32-33)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geht nicht auf unrechten Wegen (Verse 34-35)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Ein Gesegneter des HERRN…</a:t>
            </a:r>
          </a:p>
        </p:txBody>
      </p:sp>
    </p:spTree>
    <p:extLst>
      <p:ext uri="{BB962C8B-B14F-4D97-AF65-F5344CB8AC3E}">
        <p14:creationId xmlns:p14="http://schemas.microsoft.com/office/powerpoint/2010/main" val="14952134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Breitbild</PresentationFormat>
  <Paragraphs>41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 ESSENCE</vt:lpstr>
      <vt:lpstr>Arial</vt:lpstr>
      <vt:lpstr>Calibri</vt:lpstr>
      <vt:lpstr>Calibri Light</vt:lpstr>
      <vt:lpstr>Verdana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26,26-35: Ein Gesegneter des HERRN…</dc:title>
  <dc:creator>Sascha Kriegler</dc:creator>
  <cp:lastModifiedBy>Windows-Benutzer</cp:lastModifiedBy>
  <cp:revision>248</cp:revision>
  <dcterms:created xsi:type="dcterms:W3CDTF">2015-12-06T14:34:46Z</dcterms:created>
  <dcterms:modified xsi:type="dcterms:W3CDTF">2018-12-01T23:16:43Z</dcterms:modified>
</cp:coreProperties>
</file>