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87" r:id="rId3"/>
    <p:sldId id="472" r:id="rId4"/>
    <p:sldId id="475" r:id="rId5"/>
    <p:sldId id="476" r:id="rId6"/>
    <p:sldId id="477" r:id="rId7"/>
    <p:sldId id="478" r:id="rId8"/>
    <p:sldId id="479" r:id="rId9"/>
    <p:sldId id="480" r:id="rId10"/>
    <p:sldId id="421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D2DEE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32,4-22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Lass dich nicht von Furcht zu eigenen Plänen verleiten (Verse 4-9)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Bete im Glauben aufgrund von Gottes Verheißungen (Verse 10-13)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Verlass dich ganz auf Christi vollkommene Sühne (Verse 14-22)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Ich trau' auf dich, oh Herr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Ich trau' auf dich, oh Herr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Knecht und Herr entgegen Gottes Plan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25,23; 27,40)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Esau = Herr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(Verse 5-6.19; vgl. 1. Mose 33,3.8.13-15)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Jakob = Knecht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(Verse 5.19; vgl. 1. Mose 33,3.5.14)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„An dem Tag, da ich mich fürchte - ich, ich vertraue auf dich.“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(Psalm 56,4)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„Siehe, Gott ist mein Heil, ich bin voller Vertrauen und fürchte mich nicht.“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(Jesaja 12,2)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Lass dich nicht von Furcht zu eigenen Plänen verleiten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4936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Ich trau' auf dich, oh Herr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Lass dich nicht von Furcht zu eigenen Plänen verleiten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F3CF2FD-7C0E-4A74-A3BB-90AD3673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090" y="2078044"/>
            <a:ext cx="6192774" cy="4128516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D7D21816-9E64-42B1-A40C-3914D3E0144C}"/>
              </a:ext>
            </a:extLst>
          </p:cNvPr>
          <p:cNvSpPr/>
          <p:nvPr/>
        </p:nvSpPr>
        <p:spPr>
          <a:xfrm>
            <a:off x="9198864" y="5926134"/>
            <a:ext cx="1377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meteoros.de</a:t>
            </a:r>
          </a:p>
        </p:txBody>
      </p:sp>
    </p:spTree>
    <p:extLst>
      <p:ext uri="{BB962C8B-B14F-4D97-AF65-F5344CB8AC3E}">
        <p14:creationId xmlns:p14="http://schemas.microsoft.com/office/powerpoint/2010/main" val="222731069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Ich trau' auf dich, oh Herr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Jakobs Gebet</a:t>
            </a:r>
          </a:p>
          <a:p>
            <a:pPr marL="514350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Anbetung Gottes (Vers 10a)</a:t>
            </a:r>
          </a:p>
          <a:p>
            <a:pPr marL="514350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Bezeugen des redenden Gottes (Vers 10b)</a:t>
            </a:r>
          </a:p>
          <a:p>
            <a:pPr marL="514350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Demut vor Gott (Vers 11)</a:t>
            </a:r>
          </a:p>
          <a:p>
            <a:pPr marL="514350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Bitte an Gott (Vers 12)</a:t>
            </a:r>
          </a:p>
          <a:p>
            <a:pPr marL="514350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Appell an Gottes Versprechen (Vers 13)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Bete im Glauben aufgrund von Gottes Verheißungen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300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Ich trau' auf dich, oh Herr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Bete im Glauben aufgrund von Gottes Verheißungen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5EDC5BD-F172-4FC4-BC82-347F7B1314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662" y="1976946"/>
            <a:ext cx="2985629" cy="4435475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21B407C2-905A-4CB5-BABF-7EBB7F0D6EDA}"/>
              </a:ext>
            </a:extLst>
          </p:cNvPr>
          <p:cNvSpPr/>
          <p:nvPr/>
        </p:nvSpPr>
        <p:spPr>
          <a:xfrm>
            <a:off x="7595291" y="6136076"/>
            <a:ext cx="1587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britannica.com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626E9D3-7550-4135-AD19-ADB2ED0BC7CC}"/>
              </a:ext>
            </a:extLst>
          </p:cNvPr>
          <p:cNvSpPr/>
          <p:nvPr/>
        </p:nvSpPr>
        <p:spPr>
          <a:xfrm>
            <a:off x="1402299" y="3346178"/>
            <a:ext cx="28770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  <a:latin typeface="AR ESSENCE" panose="02000000000000000000" pitchFamily="2" charset="0"/>
              </a:rPr>
              <a:t>David Livingstone (1813-1873)</a:t>
            </a:r>
          </a:p>
        </p:txBody>
      </p:sp>
    </p:spTree>
    <p:extLst>
      <p:ext uri="{BB962C8B-B14F-4D97-AF65-F5344CB8AC3E}">
        <p14:creationId xmlns:p14="http://schemas.microsoft.com/office/powerpoint/2010/main" val="108210251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Ich trau' auf dich, oh Herr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Versöhnen = das Angesicht bedecken (sühnen)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32,21; 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2.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Mose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29,36f; 30,10; 3.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Mose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8,15; 16,16ff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Ziel: Mit einem Geschenk wiedergutmachen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Sprüche 18,16.19)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Wortspiel „Gesicht“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„Ich will ihn versöhnen“ = sein Angesicht bedecken (sühnen)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„ich sein Gesicht sehen“ = wieder in das Angesicht Esaus schauen (dürfen)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„er mich annehmen“ = mein Gesicht erheben (gnädig sein)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Verlass dich ganz auf Christi vollkommene Sühne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7447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Ich trau' auf dich, oh Herr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Christi vollkommene Sühne: Genugtuung / Befriedigung der angegriffenen Heiligkeit Gottes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3,25; 1. Korinther 1,30; 2. Korinther 5,18-21)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„Ihn [Christus] hat Gott hingestellt als einen </a:t>
            </a:r>
            <a:r>
              <a:rPr lang="de-DE" kern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Sühneort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durch den Glauben an sein Blut zum Erweis seiner Gerechtigkeit wegen des </a:t>
            </a:r>
            <a:r>
              <a:rPr lang="de-DE" kern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Hingehenlassens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der vorher </a:t>
            </a:r>
            <a:r>
              <a:rPr lang="de-DE" ker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geschehenen Sünden“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(Römer 3,25)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Verlass dich ganz auf Christi vollkommene Sühne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403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32,4-22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Lass dich nicht von Furcht zu eigenen Plänen verleiten (Verse 4-9)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Bete im Glauben aufgrund von Gottes Verheißungen (Verse 10-13)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Verlass dich ganz auf Christi vollkommene Sühne (Verse 14-22)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Ich trau' auf dich, oh Herr</a:t>
            </a:r>
          </a:p>
        </p:txBody>
      </p:sp>
    </p:spTree>
    <p:extLst>
      <p:ext uri="{BB962C8B-B14F-4D97-AF65-F5344CB8AC3E}">
        <p14:creationId xmlns:p14="http://schemas.microsoft.com/office/powerpoint/2010/main" val="183589621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477</Words>
  <Application>Microsoft Office PowerPoint</Application>
  <PresentationFormat>Breitbild</PresentationFormat>
  <Paragraphs>44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Mose 32,4-22: Ich trau' auf dich, oh Herr</dc:title>
  <dc:creator>Sascha Kriegler</dc:creator>
  <cp:lastModifiedBy>Windows-Benutzer</cp:lastModifiedBy>
  <cp:revision>291</cp:revision>
  <dcterms:created xsi:type="dcterms:W3CDTF">2015-12-06T14:34:46Z</dcterms:created>
  <dcterms:modified xsi:type="dcterms:W3CDTF">2019-05-05T06:54:54Z</dcterms:modified>
</cp:coreProperties>
</file>