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5" r:id="rId2"/>
    <p:sldId id="481" r:id="rId3"/>
    <p:sldId id="387" r:id="rId4"/>
    <p:sldId id="472" r:id="rId5"/>
    <p:sldId id="482" r:id="rId6"/>
    <p:sldId id="483" r:id="rId7"/>
    <p:sldId id="484" r:id="rId8"/>
    <p:sldId id="485" r:id="rId9"/>
    <p:sldId id="486" r:id="rId10"/>
    <p:sldId id="487" r:id="rId11"/>
    <p:sldId id="488" r:id="rId12"/>
    <p:sldId id="489" r:id="rId13"/>
    <p:sldId id="421" r:id="rId1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FF7"/>
    <a:srgbClr val="D2DEEF"/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9" d="100"/>
          <a:sy n="79" d="100"/>
        </p:scale>
        <p:origin x="72" y="7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16.06.2019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1495932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16.06.2019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167047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16.06.2019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504315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16.06.2019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417278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16.06.2019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148803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16.06.2019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924734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16.06.2019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043208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16.06.2019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212909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16.06.2019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458274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16.06.2019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897840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16.06.2019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6559822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78052-0DDC-454C-BFA8-EE9E5D62F210}" type="datetimeFigureOut">
              <a:rPr lang="de-DE" smtClean="0"/>
              <a:t>16.06.2019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459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75581619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Ansiedeln in Sichem statt Anbetung in Bethel – Folgen des Ungehorsams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Gott ist bei Jakob und beschützt ihn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Mose 35,5)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Klammere dich an Gottes Verheißungen (z.B. Matthäus 28,20; Römer 8,28; Johannes 14,2; 17,24, 1. Thessalonicher 4,13-18)!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6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  <a:sym typeface="Wingdings" pitchFamily="2" charset="2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7. Furcht im Unglauben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82421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Ansiedeln in Sichem statt Anbetung in Bethel – Folgen des Ungehorsams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Auswirkungen der Grimmetat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Mose 49,5-7)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„Trachtet aber zuerst nach dem Reich Gottes und nach seiner Gerechtigkeit“ (Matthäus 6,33)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6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  <a:sym typeface="Wingdings" pitchFamily="2" charset="2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8. Suche nach Gerechtigkeit ohne Einsicht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12741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457200" y="1989138"/>
            <a:ext cx="11234928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1. Mose 34,1-31</a:t>
            </a:r>
          </a:p>
        </p:txBody>
      </p:sp>
      <p:sp>
        <p:nvSpPr>
          <p:cNvPr id="11" name="Rechteck 10"/>
          <p:cNvSpPr/>
          <p:nvPr/>
        </p:nvSpPr>
        <p:spPr>
          <a:xfrm>
            <a:off x="457200" y="2644825"/>
            <a:ext cx="11320272" cy="4142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2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Zug zur Welt und seine Folgen (Verse 1-4)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2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Passivität in Bezug zur Sünde (Verse 5-7)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2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Versuchung zur Vermischung (Verse 8-12) 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2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Missbrauch von Gottes Ordnungen (Verse 13-18)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2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Geldgier als Wurzel allen Übels (Verse 19-24)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2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Vergeltung nach maßloser Art (Verse 25-29)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2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Furcht im Unglauben (Vers 30)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2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Suche nach Gerechtigkeit ohne Einsicht (Vers 31)</a:t>
            </a: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Ansiedeln in Sichem statt Anbetung in Bethel – Folgen des Ungehorsams</a:t>
            </a:r>
          </a:p>
        </p:txBody>
      </p:sp>
    </p:spTree>
    <p:extLst>
      <p:ext uri="{BB962C8B-B14F-4D97-AF65-F5344CB8AC3E}">
        <p14:creationId xmlns:p14="http://schemas.microsoft.com/office/powerpoint/2010/main" val="4049859087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28029711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6">
            <a:extLst>
              <a:ext uri="{FF2B5EF4-FFF2-40B4-BE49-F238E27FC236}">
                <a16:creationId xmlns:a16="http://schemas.microsoft.com/office/drawing/2014/main" id="{9EF77E0A-019B-4D27-A8E4-BCDBF99F86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„Durch ihn haben wir Gnade und Apostelamt empfangen für seinen Namen zum </a:t>
            </a:r>
            <a:r>
              <a:rPr lang="de-DE" kern="0" dirty="0">
                <a:solidFill>
                  <a:schemeClr val="accent2">
                    <a:lumMod val="75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Glaubensgehorsam</a:t>
            </a:r>
            <a:r>
              <a:rPr lang="de-DE" kern="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 unter allen Nationen“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(Römer 1,5)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117614063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457200" y="1989138"/>
            <a:ext cx="11234928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1. Mose 34,1-31</a:t>
            </a:r>
          </a:p>
        </p:txBody>
      </p:sp>
      <p:sp>
        <p:nvSpPr>
          <p:cNvPr id="11" name="Rechteck 10"/>
          <p:cNvSpPr/>
          <p:nvPr/>
        </p:nvSpPr>
        <p:spPr>
          <a:xfrm>
            <a:off x="457200" y="2644825"/>
            <a:ext cx="11320272" cy="4142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2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Zug zur Welt und seine Folgen (Verse 1-4)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2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Passivität in Bezug zur Sünde (Verse 5-7)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2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Versuchung zur Vermischung (Verse 8-12) 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2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Missbrauch von Gottes Ordnungen (Verse 13-18)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2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Geldgier als Wurzel allen Übels (Verse 19-24)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2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Vergeltung nach maßloser Art (Verse 25-29)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2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Furcht im Unglauben (Vers 30)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2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Suche nach Gerechtigkeit ohne Einsicht (Vers 31)</a:t>
            </a: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Ansiedeln in Sichem statt Anbetung in Bethel – Folgen des Ungehorsams</a:t>
            </a:r>
          </a:p>
        </p:txBody>
      </p:sp>
    </p:spTree>
    <p:extLst>
      <p:ext uri="{BB962C8B-B14F-4D97-AF65-F5344CB8AC3E}">
        <p14:creationId xmlns:p14="http://schemas.microsoft.com/office/powerpoint/2010/main" val="38415263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Ansiedeln in Sichem statt Anbetung in Bethel – Folgen des Ungehorsams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Dina ist ca. 14-16 Jahre alt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Schandtat und Entehrung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Mose 34,5.7.13.27; vgl. 5. Mose 22,13-21)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In der Welt, nicht von der Welt (Johannes 17,11-14; vgl. Jakobus 4,4)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Zug zur Welt und seine Folgen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727C2147-1F75-47A3-87F2-93F001ADF5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2977" y="4409550"/>
            <a:ext cx="7239000" cy="1247775"/>
          </a:xfrm>
          <a:prstGeom prst="rect">
            <a:avLst/>
          </a:prstGeom>
        </p:spPr>
      </p:pic>
      <p:sp>
        <p:nvSpPr>
          <p:cNvPr id="11" name="Rechteck 10">
            <a:extLst>
              <a:ext uri="{FF2B5EF4-FFF2-40B4-BE49-F238E27FC236}">
                <a16:creationId xmlns:a16="http://schemas.microsoft.com/office/drawing/2014/main" id="{8EB33471-D526-4F46-AD8D-A245C8651BDC}"/>
              </a:ext>
            </a:extLst>
          </p:cNvPr>
          <p:cNvSpPr/>
          <p:nvPr/>
        </p:nvSpPr>
        <p:spPr>
          <a:xfrm>
            <a:off x="7572690" y="5644131"/>
            <a:ext cx="22763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ebay-kleinanzeigen.de</a:t>
            </a:r>
          </a:p>
        </p:txBody>
      </p:sp>
    </p:spTree>
    <p:extLst>
      <p:ext uri="{BB962C8B-B14F-4D97-AF65-F5344CB8AC3E}">
        <p14:creationId xmlns:p14="http://schemas.microsoft.com/office/powerpoint/2010/main" val="422049367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Ansiedeln in Sichem statt Anbetung in Bethel – Folgen des Ungehorsams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Auffällig: Jakobs Schweigen!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Sei aktiv, wenn es um Sünde geht (Galater 6,1)!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Passivität in Bezug zur Sünde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33228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Ansiedeln in Sichem statt Anbetung in Bethel – Folgen des Ungehorsams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Keine Vermischung mit anderen Völkern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Mose 24,3; 27,46; 28,1; . Mose 34,6; 5. Mose 7,3; Josua 23,12-13; Nehemia 13,26-27; Maleachi 2,10-16)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Vermische dich nicht mit Ungläubigen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Vermische nicht mit Unbiblischem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6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  <a:sym typeface="Wingdings" pitchFamily="2" charset="2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3. Versuchung zur Vermischung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73182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Ansiedeln in Sichem statt Anbetung in Bethel – Folgen des Ungehorsams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Betrug bei Jakob und seinen Söhnen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Mose 27,35; 34,13; vgl. Galater 6,7-8)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Befolge Gottes Ordnungen!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6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  <a:sym typeface="Wingdings" pitchFamily="2" charset="2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4. Missbrauch von Gottes Ordnungen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94620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Ansiedeln in Sichem statt Anbetung in Bethel – Folgen des Ungehorsams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„Eine Wurzel alles Bösen ist die Geldliebe“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Timotheus 6,10-12)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Habgier ist Sünde (Epheser 5,3; Kolosser 3,5)!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6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  <a:sym typeface="Wingdings" pitchFamily="2" charset="2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5. Geldgier als Wurzel allen Übels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0337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Ansiedeln in Sichem statt Anbetung in Bethel – Folgen des Ungehorsams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„Rächt euch nicht selbst, Geliebte, sondern gebt Raum dem Zorn Gottes! Denn es steht geschrieben: ‚Mein ist die Rache; ich will vergelten, spricht der Herr.‘ “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(Römer 12,19)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  <a:sym typeface="Wingdings" pitchFamily="2" charset="2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„Lass dich nicht vom Bösen überwinden, sondern überwinde das Böse mit dem Guten!“ (Römer 12,21)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6. Vergeltung nach maßloser Art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24520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608</Words>
  <Application>Microsoft Office PowerPoint</Application>
  <PresentationFormat>Breitbild</PresentationFormat>
  <Paragraphs>57</Paragraphs>
  <Slides>13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8" baseType="lpstr">
      <vt:lpstr>AR ESSENCE</vt:lpstr>
      <vt:lpstr>Arial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Mose 34,1-31: Ansiedeln in Sichem statt Anbetung in Bethel – Folgen des Ungehorsams</dc:title>
  <dc:creator>Sascha Kriegler</dc:creator>
  <cp:lastModifiedBy>Windows-Benutzer</cp:lastModifiedBy>
  <cp:revision>298</cp:revision>
  <dcterms:created xsi:type="dcterms:W3CDTF">2015-12-06T14:34:46Z</dcterms:created>
  <dcterms:modified xsi:type="dcterms:W3CDTF">2019-06-15T23:25:12Z</dcterms:modified>
</cp:coreProperties>
</file>