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519" r:id="rId3"/>
    <p:sldId id="387" r:id="rId4"/>
    <p:sldId id="490" r:id="rId5"/>
    <p:sldId id="521" r:id="rId6"/>
    <p:sldId id="520" r:id="rId7"/>
    <p:sldId id="522" r:id="rId8"/>
    <p:sldId id="523" r:id="rId9"/>
    <p:sldId id="524" r:id="rId10"/>
    <p:sldId id="525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FF7"/>
    <a:srgbClr val="D2DEEF"/>
    <a:srgbClr val="00FF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31" y="-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pPr/>
              <a:t>23.10.2019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5581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39,1-6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Auch in der Versenkung ist Gott mit dir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503152" cy="343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schenkt Gelingen im Gehorsam (Verse 1-4)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schenkt Segen in Sorgfalt (Vers 5-6)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3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Ich muss nur gehorsam und treu das tun, was der Herr vor die Füße legt. Er wird sich um den Rest kümmern!</a:t>
            </a:r>
          </a:p>
        </p:txBody>
      </p:sp>
    </p:spTree>
    <p:extLst>
      <p:ext uri="{BB962C8B-B14F-4D97-AF65-F5344CB8AC3E}">
        <p14:creationId xmlns:p14="http://schemas.microsoft.com/office/powerpoint/2010/main" xmlns="" val="28879076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5F4EB50B-DD87-402C-8E66-A4C705986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4889" y="1072556"/>
            <a:ext cx="7115175" cy="4712887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311C3A5E-1593-45CF-994E-96585B6088C8}"/>
              </a:ext>
            </a:extLst>
          </p:cNvPr>
          <p:cNvSpPr/>
          <p:nvPr/>
        </p:nvSpPr>
        <p:spPr>
          <a:xfrm>
            <a:off x="8529242" y="5767723"/>
            <a:ext cx="1130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123rf.com</a:t>
            </a:r>
          </a:p>
        </p:txBody>
      </p:sp>
    </p:spTree>
    <p:extLst>
      <p:ext uri="{BB962C8B-B14F-4D97-AF65-F5344CB8AC3E}">
        <p14:creationId xmlns:p14="http://schemas.microsoft.com/office/powerpoint/2010/main" xmlns="" val="321846866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39,1-6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Auch in der Versenkung ist Gott mit dir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schenkt Gelingen im Gehorsam (Verse 1-4)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schenkt Segen in Sorgfalt (Vers 5-6)</a:t>
            </a:r>
          </a:p>
        </p:txBody>
      </p:sp>
    </p:spTree>
    <p:extLst>
      <p:ext uri="{BB962C8B-B14F-4D97-AF65-F5344CB8AC3E}">
        <p14:creationId xmlns:p14="http://schemas.microsoft.com/office/powerpoint/2010/main" xmlns="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Auch in der Versenkung ist Gott mit dir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schenkt Gelingen im Gehorsam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FE4D8524-60B1-46EA-A6C8-E87969DF3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Warum 1. Mose 38?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Chronologisch richtige Reihenfolge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Familiengeschichtlich korrekte Rangfolge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Personell kontrastreiche Darbietung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Juda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: Einsicht der Schuld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itchFamily="2" charset="2"/>
              </a:rPr>
              <a:t>(1. Mose 38,26)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und Stellvertretung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itchFamily="2" charset="2"/>
              </a:rPr>
              <a:t>(1. Mose 43,8-11)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287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Auch in der Versenkung ist Gott mit dir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schenkt Gelingen im Gehorsam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FE4D8524-60B1-46EA-A6C8-E87969DF3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ist mit seinen Leuten: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Gott war mit Ismael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21,20)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Gott war mit Abraham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21,22)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Gott war mit Isaak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26,3.24.28)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	Gott war mit Jakob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28,15; 31,3)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(Josua 1,9; 1. Samuel 3,19; 18,14; 2. Könige 18,7; 1. Chronik 9,20; 2. Chronik 1,1)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ist mit dir, bis an das Ende der Weltzeit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28,20)</a:t>
            </a:r>
          </a:p>
        </p:txBody>
      </p:sp>
    </p:spTree>
    <p:extLst>
      <p:ext uri="{BB962C8B-B14F-4D97-AF65-F5344CB8AC3E}">
        <p14:creationId xmlns:p14="http://schemas.microsoft.com/office/powerpoint/2010/main" xmlns="" val="51352653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Auch in der Versenkung ist Gott mit dir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schenkt Gelingen im Gehorsam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FE4D8524-60B1-46EA-A6C8-E87969DF3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Gnade gegenüber Josef in Potifars Augen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33,10; 1. Samuel 2,26; 16,22; Esther 2,9; Sprüche 3,4)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ist da und schenkt Gelingen – schon wieder!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39,21-23)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Lebe gehorsam in deinem Alltag!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Gelingen und Gehorsam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1,1-3; Josua 1,8; 2. Könige 18,1-7; Philipper 2,12-13)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697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Auch in der Versenkung ist Gott mit dir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schenkt Gelingen im Gehorsam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FE4D8524-60B1-46EA-A6C8-E87969DF3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Appelle: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Sei Gott und seinem Wort gehorsam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Sei zuverlässig und tüchtig in all deinen Lebensbereichen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Suche dir gute Vorbilder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Nimm Verluste und Schwierigkeiten im Leben an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Nimm Verantwortung ernst und lebe mit den Konsequenzen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Lebe deine Beziehung zu Christus so, dass andere es sehen</a:t>
            </a:r>
          </a:p>
        </p:txBody>
      </p:sp>
    </p:spTree>
    <p:extLst>
      <p:ext uri="{BB962C8B-B14F-4D97-AF65-F5344CB8AC3E}">
        <p14:creationId xmlns:p14="http://schemas.microsoft.com/office/powerpoint/2010/main" xmlns="" val="1362240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Auch in der Versenkung ist Gott mit dir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Er schenkt Segen zu Sorgfalt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FE4D8524-60B1-46EA-A6C8-E87969DF3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„Und ich will segnen, die dich segnen 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12,3)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Wirklich „alles“!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Josef war ein „Mann, dem alles gelang“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2)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„der HERR alles, […] gelingen ließ“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3)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„und alles, was er [Potifar] besaß, gab er in seine Hand“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4)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Potifar hat Josef „über alles, was er besaß“ gesetzt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5)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„der Segen des HERRN war auf allem“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(Vers 5)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„Und er überließ alles, was er hatte, der Hand Josefs“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(Vers 6)</a:t>
            </a:r>
          </a:p>
        </p:txBody>
      </p:sp>
    </p:spTree>
    <p:extLst>
      <p:ext uri="{BB962C8B-B14F-4D97-AF65-F5344CB8AC3E}">
        <p14:creationId xmlns:p14="http://schemas.microsoft.com/office/powerpoint/2010/main" xmlns="" val="10036958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Auch in der Versenkung ist Gott mit dir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Er schenkt Segen zu Sorgfalt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FE4D8524-60B1-46EA-A6C8-E87969DF3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Lebe sorgfältig und treu in deinem Alltag!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Segen und Sorgfalt / Treue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6,10; Matthäus 6,33; Daniel 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4001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Benutzerdefiniert</PresentationFormat>
  <Paragraphs>58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39,1-6: Auch in der Versenkung ist Gott mit dir</dc:title>
  <dc:creator>Sascha Kriegler</dc:creator>
  <cp:lastModifiedBy>Jona</cp:lastModifiedBy>
  <cp:revision>328</cp:revision>
  <dcterms:created xsi:type="dcterms:W3CDTF">2015-12-06T14:34:46Z</dcterms:created>
  <dcterms:modified xsi:type="dcterms:W3CDTF">2019-10-23T17:40:44Z</dcterms:modified>
</cp:coreProperties>
</file>