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87" r:id="rId3"/>
    <p:sldId id="526" r:id="rId4"/>
    <p:sldId id="527" r:id="rId5"/>
    <p:sldId id="501" r:id="rId6"/>
    <p:sldId id="528" r:id="rId7"/>
    <p:sldId id="529" r:id="rId8"/>
    <p:sldId id="531" r:id="rId9"/>
    <p:sldId id="530" r:id="rId10"/>
    <p:sldId id="532" r:id="rId11"/>
    <p:sldId id="533" r:id="rId12"/>
    <p:sldId id="42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FF7"/>
    <a:srgbClr val="D2DEEF"/>
    <a:srgbClr val="00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pPr/>
              <a:t>13.11.2019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2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Gottesfurcht und Weisheit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Absicht des doppelten Traums</a:t>
            </a:r>
          </a:p>
          <a:p>
            <a:pPr marL="717550"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Sache steht für Gott fest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Jesaja 14,24; 46,10-11; Daniel 2,45.47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7550"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wird nicht lange warten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(Habakuk 1,5)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hat menschliche Beschaffenheit mit einkalkuliert!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trotz menschlicher Beschaffenheit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79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41,1-36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Gottes Führung kommt ans Ziel…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C5188A6F-0BF4-4609-9C13-ADAB2AC5EF3E}"/>
              </a:ext>
            </a:extLst>
          </p:cNvPr>
          <p:cNvSpPr/>
          <p:nvPr/>
        </p:nvSpPr>
        <p:spPr>
          <a:xfrm>
            <a:off x="457200" y="2854375"/>
            <a:ext cx="11320272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aufgrund göttlicher Souveränität (Verse 1-7.17-24a)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trotz menschlicher Beschaffenheit (Verse 8-16.24b-36)</a:t>
            </a:r>
          </a:p>
          <a:p>
            <a:pPr marL="1200150" lvl="1" indent="-4857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tabLst>
                <a:tab pos="80962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Unruhe, Unvermögen und Untreue (Verse 8-13.24b)</a:t>
            </a:r>
          </a:p>
          <a:p>
            <a:pPr marL="1200150" lvl="1" indent="-4857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tabLst>
                <a:tab pos="80962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Gottesfurcht und Weisheit (Verse 14-16.25-36)</a:t>
            </a:r>
          </a:p>
        </p:txBody>
      </p:sp>
    </p:spTree>
    <p:extLst>
      <p:ext uri="{BB962C8B-B14F-4D97-AF65-F5344CB8AC3E}">
        <p14:creationId xmlns:p14="http://schemas.microsoft.com/office/powerpoint/2010/main" xmlns="" val="10878348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41,1-36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Gottes Führung kommt ans Ziel…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C5188A6F-0BF4-4609-9C13-ADAB2AC5EF3E}"/>
              </a:ext>
            </a:extLst>
          </p:cNvPr>
          <p:cNvSpPr/>
          <p:nvPr/>
        </p:nvSpPr>
        <p:spPr>
          <a:xfrm>
            <a:off x="457200" y="2854375"/>
            <a:ext cx="11320272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aufgrund göttlicher Souveränität (Verse 1-7.17-24a)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trotz menschlicher Beschaffenheit (Verse 8-16.24b-36)</a:t>
            </a:r>
          </a:p>
          <a:p>
            <a:pPr marL="1200150" lvl="1" indent="-4857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tabLst>
                <a:tab pos="80962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Unruhe, Unvermögen und Untreue (Verse 8-13.24b)</a:t>
            </a:r>
          </a:p>
          <a:p>
            <a:pPr marL="1200150" lvl="1" indent="-4857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tabLst>
                <a:tab pos="80962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Gottesfurcht und Weisheit (Verse 14-16.25-36)</a:t>
            </a:r>
          </a:p>
        </p:txBody>
      </p:sp>
    </p:spTree>
    <p:extLst>
      <p:ext uri="{BB962C8B-B14F-4D97-AF65-F5344CB8AC3E}">
        <p14:creationId xmlns:p14="http://schemas.microsoft.com/office/powerpoint/2010/main" xmlns="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… aufgrund göttlicher Souveränität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1AE4813-FEAC-48B7-8D8D-477590DA7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6" t="42913"/>
          <a:stretch/>
        </p:blipFill>
        <p:spPr>
          <a:xfrm>
            <a:off x="328025" y="3314699"/>
            <a:ext cx="5667375" cy="254479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D53A19F6-C604-4143-91B5-D907C14ADE44}"/>
              </a:ext>
            </a:extLst>
          </p:cNvPr>
          <p:cNvSpPr/>
          <p:nvPr/>
        </p:nvSpPr>
        <p:spPr>
          <a:xfrm>
            <a:off x="5995400" y="5432462"/>
            <a:ext cx="296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biblestudynpt.wordpress.com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F34E496-F9F4-4032-8796-02EA4E4F4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" t="1627" r="986" b="1761"/>
          <a:stretch/>
        </p:blipFill>
        <p:spPr>
          <a:xfrm>
            <a:off x="5124450" y="1409700"/>
            <a:ext cx="6191250" cy="3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2904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… aufgrund göttlicher Souveränität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D53A19F6-C604-4143-91B5-D907C14ADE44}"/>
              </a:ext>
            </a:extLst>
          </p:cNvPr>
          <p:cNvSpPr/>
          <p:nvPr/>
        </p:nvSpPr>
        <p:spPr>
          <a:xfrm>
            <a:off x="8071850" y="5944671"/>
            <a:ext cx="296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biblestudynpt.wordpress.com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CD033A3-B3EA-4B1A-AB63-3F8D6A7A0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078" y="1278406"/>
            <a:ext cx="4286250" cy="46958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E24773B-E384-4DDA-9404-3E95CFB8B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58" y="1989138"/>
            <a:ext cx="3938201" cy="262546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B775B082-5531-4C29-8D10-53FFCCD48441}"/>
              </a:ext>
            </a:extLst>
          </p:cNvPr>
          <p:cNvSpPr/>
          <p:nvPr/>
        </p:nvSpPr>
        <p:spPr>
          <a:xfrm>
            <a:off x="3921240" y="4569124"/>
            <a:ext cx="122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helpster.de</a:t>
            </a:r>
          </a:p>
        </p:txBody>
      </p:sp>
    </p:spTree>
    <p:extLst>
      <p:ext uri="{BB962C8B-B14F-4D97-AF65-F5344CB8AC3E}">
        <p14:creationId xmlns:p14="http://schemas.microsoft.com/office/powerpoint/2010/main" xmlns="" val="8579998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Ziel Gottes im Blick: „ein großes Volk am Leben </a:t>
            </a:r>
            <a:r>
              <a:rPr lang="de-DE" ker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zu erhalten“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Mose 50,20)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handelt in Weisheit, Liebe und Macht!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Eine hohe Sicht vom hohen Gott führt zu Anbetung!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… aufgrund göttlicher Souveränität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166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Unruhe, Unvermögen und Untreue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unterschiedliche Reaktion auf Gottes Offenbarung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17550"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Pharao ist voller Unruhe</a:t>
            </a:r>
          </a:p>
          <a:p>
            <a:pPr marL="717550"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Berater sind voller Unvermögen</a:t>
            </a:r>
          </a:p>
          <a:p>
            <a:pPr marL="717550"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Mundschenk erinnert sich an seine Untreue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Wahrsagepriester und Weise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(2. Mose 7,11.22; 8,3.14-15; Daniel 1,4.17.20; 2,2; Matthäus 2,1)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trotz menschlicher Beschaffenheit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38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Unruhe, Unvermögen und Untreue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Sünden des Obersten der Mundschenke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Mose 40,1.14.23; 41,2)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„Aber denke an mich bei dir, wenn es dir gut geht, und erweise doch </a:t>
            </a: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an mir, und erwähne mich beim Pharao, und bring mich aus diesem Haus heraus!“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40,14)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„Sie zwängten seine Füße in Fesseln, in Eisen kam sein Hals, bis zu der Zeit, da sein Wort eintraf, das Wort des HERRN ihn </a:t>
            </a:r>
            <a:r>
              <a:rPr lang="de-DE" kern="0" dirty="0">
                <a:solidFill>
                  <a:srgbClr val="00B05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bewährte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105,18-19)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trotz menschlicher Beschaffenheit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196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2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Gottesfurcht und Weisheit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trotz menschlicher Beschaffenheit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0C64141-6161-47AD-8351-405C5942D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004" y="2600032"/>
            <a:ext cx="5576921" cy="3719806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2050A74A-FD4E-457A-A327-ED17AA1F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600032"/>
            <a:ext cx="4967478" cy="40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Josef bekennt Gott treu und mutig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Mose 41,16.25.28.32; vgl. Daniel 2,20-21.28-30)</a:t>
            </a:r>
          </a:p>
        </p:txBody>
      </p:sp>
    </p:spTree>
    <p:extLst>
      <p:ext uri="{BB962C8B-B14F-4D97-AF65-F5344CB8AC3E}">
        <p14:creationId xmlns:p14="http://schemas.microsoft.com/office/powerpoint/2010/main" xmlns="" val="1363203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Führung kommt ans Ziel…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2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Gottesfurcht und Weisheit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7 Jahre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Überfluss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										7 Jahre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										Hungersnot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trotz menschlicher Beschaffenheit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187592C-FFCC-4592-B0D2-493F3EE5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" t="1627" r="986" b="1761"/>
          <a:stretch/>
        </p:blipFill>
        <p:spPr>
          <a:xfrm>
            <a:off x="3006852" y="2530475"/>
            <a:ext cx="5727573" cy="362893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95635E9C-5766-4A28-AD56-CCAE0A55B8DD}"/>
              </a:ext>
            </a:extLst>
          </p:cNvPr>
          <p:cNvSpPr/>
          <p:nvPr/>
        </p:nvSpPr>
        <p:spPr>
          <a:xfrm>
            <a:off x="5889047" y="6107344"/>
            <a:ext cx="296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biblestudynpt.wordpress.com</a:t>
            </a:r>
          </a:p>
        </p:txBody>
      </p:sp>
      <p:sp>
        <p:nvSpPr>
          <p:cNvPr id="2" name="Pfeil: nach links 1">
            <a:extLst>
              <a:ext uri="{FF2B5EF4-FFF2-40B4-BE49-F238E27FC236}">
                <a16:creationId xmlns:a16="http://schemas.microsoft.com/office/drawing/2014/main" xmlns="" id="{96597755-8581-4E5F-962B-B70DD596DDA9}"/>
              </a:ext>
            </a:extLst>
          </p:cNvPr>
          <p:cNvSpPr/>
          <p:nvPr/>
        </p:nvSpPr>
        <p:spPr>
          <a:xfrm>
            <a:off x="2085594" y="3314815"/>
            <a:ext cx="1571625" cy="73342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xmlns="" id="{54ADB01A-E954-4477-A012-FA0F447A34BC}"/>
              </a:ext>
            </a:extLst>
          </p:cNvPr>
          <p:cNvSpPr/>
          <p:nvPr/>
        </p:nvSpPr>
        <p:spPr>
          <a:xfrm flipH="1">
            <a:off x="7848600" y="4553181"/>
            <a:ext cx="1571625" cy="73342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74816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Benutzerdefiniert</PresentationFormat>
  <Paragraphs>60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Mose 41,1-36: Gottes Führung kommt ans Ziel...</dc:title>
  <dc:creator>Sascha Kriegler</dc:creator>
  <cp:lastModifiedBy>Jona</cp:lastModifiedBy>
  <cp:revision>337</cp:revision>
  <dcterms:created xsi:type="dcterms:W3CDTF">2015-12-06T14:34:46Z</dcterms:created>
  <dcterms:modified xsi:type="dcterms:W3CDTF">2019-11-13T18:47:58Z</dcterms:modified>
</cp:coreProperties>
</file>