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542" r:id="rId4"/>
    <p:sldId id="501" r:id="rId5"/>
    <p:sldId id="543" r:id="rId6"/>
    <p:sldId id="544" r:id="rId7"/>
    <p:sldId id="545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AEFF7"/>
    <a:srgbClr val="D2DEE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19.01.2020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42,29-43,14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Seelsorgerliche Läuterung vom Götzen im Herzen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Prüfung Nr. 1: Das Herz bleibt hart (Verse 42,29-38)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Prüfung Nr. 2: Das Herz wird überwunden (Verse 43,1-14)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Seelsorgerliche Läuterung vom Götzen im Herzen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BCB87A3-6148-4463-9B55-1EC15A092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01113"/>
              </p:ext>
            </p:extLst>
          </p:nvPr>
        </p:nvGraphicFramePr>
        <p:xfrm>
          <a:off x="906590" y="697443"/>
          <a:ext cx="10260000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2760227184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2029547244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907328785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 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Prüfung Nr.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(42,29-38)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Prüfung Nr.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(43,1-14)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928876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Voraussetzung der Prüfung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Bericht über die seltsame Behandlung der Brüder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Verstrichene Zeit in der Hungersnot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108500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Mittel in der Prüfung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Furcht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Hungersnot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19613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Ziel der Prüfung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Das Herz leidet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Das Herz leidet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997923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Möglicher Ausweg aus der Prüfung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Rubens Angebot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Judas Angebot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167434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Ergebnis der Prüfung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 ESSENCE" panose="02000000000000000000" pitchFamily="2" charset="0"/>
                        </a:rPr>
                        <a:t>Das Herz bleibt hart</a:t>
                      </a:r>
                      <a:endParaRPr lang="de-DE" sz="320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 ESSENCE" panose="02000000000000000000" pitchFamily="2" charset="0"/>
                        </a:rPr>
                        <a:t>Das Herz ist überwunden</a:t>
                      </a:r>
                      <a:endParaRPr lang="de-DE" sz="3200" dirty="0">
                        <a:effectLst/>
                        <a:latin typeface="AR ESSENCE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9876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644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Seelsorgerliche Läuterung vom Götzen im Herzen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„Was hat Gott uns da angetan!“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Furcht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42,28.35)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Was ist dir wichtig?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Prüfung Nr. 1: Das Herz bleibt hart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AA0E0D3-B537-4E7F-910B-3502297EE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71" y="2709645"/>
            <a:ext cx="3316986" cy="3469651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C7A52B6-A87F-49FA-ABD9-02F27B0BC9E6}"/>
              </a:ext>
            </a:extLst>
          </p:cNvPr>
          <p:cNvSpPr/>
          <p:nvPr/>
        </p:nvSpPr>
        <p:spPr>
          <a:xfrm>
            <a:off x="6363950" y="5856303"/>
            <a:ext cx="924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wvib.de</a:t>
            </a:r>
          </a:p>
        </p:txBody>
      </p:sp>
    </p:spTree>
    <p:extLst>
      <p:ext uri="{BB962C8B-B14F-4D97-AF65-F5344CB8AC3E}">
        <p14:creationId xmlns:p14="http://schemas.microsoft.com/office/powerpoint/2010/main" val="1109166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Seelsorgerliche Läuterung vom Götzen im Herzen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Juda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entwickelt sich als Leiter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44,1.16.18-34; 46,28)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Juda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als Stellvertreter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44,32-33; vgl. Jesaja 53,5-13)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schwer fällt es dir, die in deinen Augen wichtigen Dinge loszulassen?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Prüfung Nr. 2: Das Herz wird überwunden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9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42,29-43,14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Seelsorgerliche Läuterung vom Götzen im Herzen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Prüfung Nr. 1: Das Herz bleibt hart (42,29-38)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Prüfung Nr. 2: Das Herz wird überwunden (43,1-14)</a:t>
            </a:r>
          </a:p>
        </p:txBody>
      </p:sp>
    </p:spTree>
    <p:extLst>
      <p:ext uri="{BB962C8B-B14F-4D97-AF65-F5344CB8AC3E}">
        <p14:creationId xmlns:p14="http://schemas.microsoft.com/office/powerpoint/2010/main" val="28790460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Seelsorgerliche Läuterung vom Götzen im Herzen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11234928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Mach eine Bestandsaufnahme!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ist mir wirklich wichtig?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Worauf verwende ich meine Zeit?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 investiere ich meine körperliche Kraft?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Wofür gebe ich Geld aus?</a:t>
            </a:r>
          </a:p>
          <a:p>
            <a:pPr marL="514350" indent="-514350"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Mache </a:t>
            </a:r>
            <a:r>
              <a:rPr lang="de-DE" sz="2800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eine Lebensanalyse!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 werden meine Entscheidungen beeinflusst?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rede ich den ganzen langen Tag? (Matthäus 12,34)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Wo zeigt sich schlechte Frucht in meinem Leben? Was ist die Wurzel davon?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Was denkt Christus / die Bibel dazu?</a:t>
            </a:r>
          </a:p>
          <a:p>
            <a:pPr marL="514350" indent="-514350"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Mache reinen Tisch!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Fliehe ins Gebet!</a:t>
            </a:r>
          </a:p>
          <a:p>
            <a:pPr marL="914400" lvl="1" indent="-514350">
              <a:buFont typeface="Courier New" panose="02070309020205020404" pitchFamily="49" charset="0"/>
              <a:buChar char="o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Bekenne Christus dein sündiges Verlangen und übergebe ihm die die Götzen deines Herzens!</a:t>
            </a:r>
          </a:p>
        </p:txBody>
      </p:sp>
    </p:spTree>
    <p:extLst>
      <p:ext uri="{BB962C8B-B14F-4D97-AF65-F5344CB8AC3E}">
        <p14:creationId xmlns:p14="http://schemas.microsoft.com/office/powerpoint/2010/main" val="151769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Breitbild</PresentationFormat>
  <Paragraphs>53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Courier New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42,29-43,14: Seelsorgerliche Läuterung vom Götzen im Herzen</dc:title>
  <dc:creator>Sascha Kriegler</dc:creator>
  <cp:lastModifiedBy>Sascha Kriegler</cp:lastModifiedBy>
  <cp:revision>350</cp:revision>
  <dcterms:created xsi:type="dcterms:W3CDTF">2015-12-06T14:34:46Z</dcterms:created>
  <dcterms:modified xsi:type="dcterms:W3CDTF">2020-01-18T23:55:22Z</dcterms:modified>
</cp:coreProperties>
</file>