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8" r:id="rId2"/>
    <p:sldId id="262" r:id="rId3"/>
    <p:sldId id="264" r:id="rId4"/>
    <p:sldId id="263" r:id="rId5"/>
    <p:sldId id="276" r:id="rId6"/>
    <p:sldId id="256" r:id="rId7"/>
    <p:sldId id="277" r:id="rId8"/>
    <p:sldId id="269" r:id="rId9"/>
    <p:sldId id="270" r:id="rId10"/>
    <p:sldId id="268" r:id="rId11"/>
    <p:sldId id="271" r:id="rId12"/>
    <p:sldId id="272" r:id="rId13"/>
    <p:sldId id="273"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image" Target="../media/image6.pn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image" Target="../media/image6.pn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ABAF5-94ED-46D1-95FF-AB038570DB5B}" type="doc">
      <dgm:prSet loTypeId="urn:microsoft.com/office/officeart/2005/8/layout/vList3" loCatId="list" qsTypeId="urn:microsoft.com/office/officeart/2005/8/quickstyle/simple1" qsCatId="simple" csTypeId="urn:microsoft.com/office/officeart/2005/8/colors/accent1_2" csCatId="accent1" phldr="1"/>
      <dgm:spPr/>
    </dgm:pt>
    <dgm:pt modelId="{6318E63E-76DE-49AA-B61B-511DD2BB8468}">
      <dgm:prSet phldrT="[Text]"/>
      <dgm:spPr/>
      <dgm:t>
        <a:bodyPr/>
        <a:lstStyle/>
        <a:p>
          <a:r>
            <a:rPr lang="de-DE" dirty="0"/>
            <a:t>du einen Schatz im Himmel hast!</a:t>
          </a:r>
        </a:p>
      </dgm:t>
    </dgm:pt>
    <dgm:pt modelId="{0C2C8307-9BF6-4BDE-AC80-4E4B3B1A50AC}" type="parTrans" cxnId="{98AAB9A5-AAA7-466A-8E79-ED8DB70897CF}">
      <dgm:prSet/>
      <dgm:spPr/>
      <dgm:t>
        <a:bodyPr/>
        <a:lstStyle/>
        <a:p>
          <a:endParaRPr lang="de-DE"/>
        </a:p>
      </dgm:t>
    </dgm:pt>
    <dgm:pt modelId="{3FA5F137-349F-4F9F-BD8B-8EF49BA31975}" type="sibTrans" cxnId="{98AAB9A5-AAA7-466A-8E79-ED8DB70897CF}">
      <dgm:prSet/>
      <dgm:spPr/>
      <dgm:t>
        <a:bodyPr/>
        <a:lstStyle/>
        <a:p>
          <a:endParaRPr lang="de-DE"/>
        </a:p>
      </dgm:t>
    </dgm:pt>
    <dgm:pt modelId="{9F3519E4-ACB0-4B1A-832D-321982870D2D}">
      <dgm:prSet phldrT="[Text]"/>
      <dgm:spPr/>
      <dgm:t>
        <a:bodyPr/>
        <a:lstStyle/>
        <a:p>
          <a:r>
            <a:rPr lang="de-DE" dirty="0"/>
            <a:t>dich gerade schwere Zeiten im Glauben stärken!</a:t>
          </a:r>
        </a:p>
      </dgm:t>
    </dgm:pt>
    <dgm:pt modelId="{CB56070F-6AB6-4994-AE0E-094DE39C5BC3}" type="parTrans" cxnId="{F69B0C0A-55BA-49D2-B7B8-CCDD476CF832}">
      <dgm:prSet/>
      <dgm:spPr/>
      <dgm:t>
        <a:bodyPr/>
        <a:lstStyle/>
        <a:p>
          <a:endParaRPr lang="de-DE"/>
        </a:p>
      </dgm:t>
    </dgm:pt>
    <dgm:pt modelId="{69860A43-C612-4C4F-83DC-0912BC1D0821}" type="sibTrans" cxnId="{F69B0C0A-55BA-49D2-B7B8-CCDD476CF832}">
      <dgm:prSet/>
      <dgm:spPr/>
      <dgm:t>
        <a:bodyPr/>
        <a:lstStyle/>
        <a:p>
          <a:endParaRPr lang="de-DE"/>
        </a:p>
      </dgm:t>
    </dgm:pt>
    <dgm:pt modelId="{F6519773-5C91-46C2-98EA-CAFF5278F759}">
      <dgm:prSet phldrT="[Text]"/>
      <dgm:spPr/>
      <dgm:t>
        <a:bodyPr/>
        <a:lstStyle/>
        <a:p>
          <a:r>
            <a:rPr lang="de-DE" dirty="0"/>
            <a:t>du Gott mit deiner Treue ehrst!</a:t>
          </a:r>
        </a:p>
      </dgm:t>
    </dgm:pt>
    <dgm:pt modelId="{4919B744-C5A6-426F-9B2B-1E3C42A0A4E2}" type="parTrans" cxnId="{855575ED-B24A-43F4-9640-B61C432B5227}">
      <dgm:prSet/>
      <dgm:spPr/>
      <dgm:t>
        <a:bodyPr/>
        <a:lstStyle/>
        <a:p>
          <a:endParaRPr lang="de-DE"/>
        </a:p>
      </dgm:t>
    </dgm:pt>
    <dgm:pt modelId="{28A40032-CB5C-403F-84AF-B73B1931F9F6}" type="sibTrans" cxnId="{855575ED-B24A-43F4-9640-B61C432B5227}">
      <dgm:prSet/>
      <dgm:spPr/>
      <dgm:t>
        <a:bodyPr/>
        <a:lstStyle/>
        <a:p>
          <a:endParaRPr lang="de-DE"/>
        </a:p>
      </dgm:t>
    </dgm:pt>
    <dgm:pt modelId="{6E3A68F8-8E5B-4DF5-B17E-6AB9607F5C8A}">
      <dgm:prSet phldrT="[Text]"/>
      <dgm:spPr/>
      <dgm:t>
        <a:bodyPr/>
        <a:lstStyle/>
        <a:p>
          <a:r>
            <a:rPr lang="de-DE" dirty="0"/>
            <a:t>du heute eine persönliche Beziehung zu Jesus haben darfst!</a:t>
          </a:r>
        </a:p>
      </dgm:t>
    </dgm:pt>
    <dgm:pt modelId="{EDE4E0EF-3B75-472C-AD8A-A5F9763F67DB}" type="parTrans" cxnId="{1E341BDA-7B58-4750-8E5D-5657774C38DE}">
      <dgm:prSet/>
      <dgm:spPr/>
      <dgm:t>
        <a:bodyPr/>
        <a:lstStyle/>
        <a:p>
          <a:endParaRPr lang="de-DE"/>
        </a:p>
      </dgm:t>
    </dgm:pt>
    <dgm:pt modelId="{98966D2D-BBC8-4F20-9E1C-E0665FC2252F}" type="sibTrans" cxnId="{1E341BDA-7B58-4750-8E5D-5657774C38DE}">
      <dgm:prSet/>
      <dgm:spPr/>
      <dgm:t>
        <a:bodyPr/>
        <a:lstStyle/>
        <a:p>
          <a:endParaRPr lang="de-DE"/>
        </a:p>
      </dgm:t>
    </dgm:pt>
    <dgm:pt modelId="{C123EB7A-4E81-4036-9B72-AE60A117CBE8}" type="pres">
      <dgm:prSet presAssocID="{0E4ABAF5-94ED-46D1-95FF-AB038570DB5B}" presName="linearFlow" presStyleCnt="0">
        <dgm:presLayoutVars>
          <dgm:dir/>
          <dgm:resizeHandles val="exact"/>
        </dgm:presLayoutVars>
      </dgm:prSet>
      <dgm:spPr/>
    </dgm:pt>
    <dgm:pt modelId="{C54FA856-2816-436B-A931-18F222F5A764}" type="pres">
      <dgm:prSet presAssocID="{6318E63E-76DE-49AA-B61B-511DD2BB8468}" presName="composite" presStyleCnt="0"/>
      <dgm:spPr/>
    </dgm:pt>
    <dgm:pt modelId="{3E740012-B958-4007-B7A4-20D5461D23E4}" type="pres">
      <dgm:prSet presAssocID="{6318E63E-76DE-49AA-B61B-511DD2BB8468}"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7DC683A-0384-4EE4-A4EA-5CFB3038E54D}" type="pres">
      <dgm:prSet presAssocID="{6318E63E-76DE-49AA-B61B-511DD2BB8468}" presName="txShp" presStyleLbl="node1" presStyleIdx="0" presStyleCnt="4">
        <dgm:presLayoutVars>
          <dgm:bulletEnabled val="1"/>
        </dgm:presLayoutVars>
      </dgm:prSet>
      <dgm:spPr/>
    </dgm:pt>
    <dgm:pt modelId="{0D6E3A18-79E1-46F6-B3C7-D9C7A40BB313}" type="pres">
      <dgm:prSet presAssocID="{3FA5F137-349F-4F9F-BD8B-8EF49BA31975}" presName="spacing" presStyleCnt="0"/>
      <dgm:spPr/>
    </dgm:pt>
    <dgm:pt modelId="{31DBCA53-F593-43C4-9586-74D42CFE4555}" type="pres">
      <dgm:prSet presAssocID="{9F3519E4-ACB0-4B1A-832D-321982870D2D}" presName="composite" presStyleCnt="0"/>
      <dgm:spPr/>
    </dgm:pt>
    <dgm:pt modelId="{364DBB0A-7512-48A3-B059-593EB67EEC41}" type="pres">
      <dgm:prSet presAssocID="{9F3519E4-ACB0-4B1A-832D-321982870D2D}"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6BCDB5C-4145-4EFA-9AE9-326231E7B447}" type="pres">
      <dgm:prSet presAssocID="{9F3519E4-ACB0-4B1A-832D-321982870D2D}" presName="txShp" presStyleLbl="node1" presStyleIdx="1" presStyleCnt="4">
        <dgm:presLayoutVars>
          <dgm:bulletEnabled val="1"/>
        </dgm:presLayoutVars>
      </dgm:prSet>
      <dgm:spPr/>
    </dgm:pt>
    <dgm:pt modelId="{842DB535-5695-47D9-B7DF-273750C957C5}" type="pres">
      <dgm:prSet presAssocID="{69860A43-C612-4C4F-83DC-0912BC1D0821}" presName="spacing" presStyleCnt="0"/>
      <dgm:spPr/>
    </dgm:pt>
    <dgm:pt modelId="{3B29BA80-8E77-4A7F-82C7-D3FCD029EA54}" type="pres">
      <dgm:prSet presAssocID="{F6519773-5C91-46C2-98EA-CAFF5278F759}" presName="composite" presStyleCnt="0"/>
      <dgm:spPr/>
    </dgm:pt>
    <dgm:pt modelId="{1856CBC0-6B9F-4006-B07A-3C8B8D8A72D2}" type="pres">
      <dgm:prSet presAssocID="{F6519773-5C91-46C2-98EA-CAFF5278F759}"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C61E2B50-8456-4761-B021-43BF4FB05398}" type="pres">
      <dgm:prSet presAssocID="{F6519773-5C91-46C2-98EA-CAFF5278F759}" presName="txShp" presStyleLbl="node1" presStyleIdx="2" presStyleCnt="4">
        <dgm:presLayoutVars>
          <dgm:bulletEnabled val="1"/>
        </dgm:presLayoutVars>
      </dgm:prSet>
      <dgm:spPr/>
    </dgm:pt>
    <dgm:pt modelId="{081DBC9A-46AB-4471-B5D7-A604CFA27F5E}" type="pres">
      <dgm:prSet presAssocID="{28A40032-CB5C-403F-84AF-B73B1931F9F6}" presName="spacing" presStyleCnt="0"/>
      <dgm:spPr/>
    </dgm:pt>
    <dgm:pt modelId="{7DA5EA5F-7B92-4FB5-9530-2742F2E5C82C}" type="pres">
      <dgm:prSet presAssocID="{6E3A68F8-8E5B-4DF5-B17E-6AB9607F5C8A}" presName="composite" presStyleCnt="0"/>
      <dgm:spPr/>
    </dgm:pt>
    <dgm:pt modelId="{4E9615E0-4C3C-4D2E-B1E2-6AF396D731D0}" type="pres">
      <dgm:prSet presAssocID="{6E3A68F8-8E5B-4DF5-B17E-6AB9607F5C8A}"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2307D99D-2D7C-46DE-9064-E7EA6DB0A802}" type="pres">
      <dgm:prSet presAssocID="{6E3A68F8-8E5B-4DF5-B17E-6AB9607F5C8A}" presName="txShp" presStyleLbl="node1" presStyleIdx="3" presStyleCnt="4">
        <dgm:presLayoutVars>
          <dgm:bulletEnabled val="1"/>
        </dgm:presLayoutVars>
      </dgm:prSet>
      <dgm:spPr/>
    </dgm:pt>
  </dgm:ptLst>
  <dgm:cxnLst>
    <dgm:cxn modelId="{F69B0C0A-55BA-49D2-B7B8-CCDD476CF832}" srcId="{0E4ABAF5-94ED-46D1-95FF-AB038570DB5B}" destId="{9F3519E4-ACB0-4B1A-832D-321982870D2D}" srcOrd="1" destOrd="0" parTransId="{CB56070F-6AB6-4994-AE0E-094DE39C5BC3}" sibTransId="{69860A43-C612-4C4F-83DC-0912BC1D0821}"/>
    <dgm:cxn modelId="{E3209720-9D1A-42CD-9659-B6287C579F87}" type="presOf" srcId="{6318E63E-76DE-49AA-B61B-511DD2BB8468}" destId="{47DC683A-0384-4EE4-A4EA-5CFB3038E54D}" srcOrd="0" destOrd="0" presId="urn:microsoft.com/office/officeart/2005/8/layout/vList3"/>
    <dgm:cxn modelId="{4E8E9060-0227-42D9-93A0-64BAF8D16EFC}" type="presOf" srcId="{6E3A68F8-8E5B-4DF5-B17E-6AB9607F5C8A}" destId="{2307D99D-2D7C-46DE-9064-E7EA6DB0A802}" srcOrd="0" destOrd="0" presId="urn:microsoft.com/office/officeart/2005/8/layout/vList3"/>
    <dgm:cxn modelId="{58349B6C-29C6-4900-85EC-DEEC0CA5EB8E}" type="presOf" srcId="{9F3519E4-ACB0-4B1A-832D-321982870D2D}" destId="{56BCDB5C-4145-4EFA-9AE9-326231E7B447}" srcOrd="0" destOrd="0" presId="urn:microsoft.com/office/officeart/2005/8/layout/vList3"/>
    <dgm:cxn modelId="{98AAB9A5-AAA7-466A-8E79-ED8DB70897CF}" srcId="{0E4ABAF5-94ED-46D1-95FF-AB038570DB5B}" destId="{6318E63E-76DE-49AA-B61B-511DD2BB8468}" srcOrd="0" destOrd="0" parTransId="{0C2C8307-9BF6-4BDE-AC80-4E4B3B1A50AC}" sibTransId="{3FA5F137-349F-4F9F-BD8B-8EF49BA31975}"/>
    <dgm:cxn modelId="{1E341BDA-7B58-4750-8E5D-5657774C38DE}" srcId="{0E4ABAF5-94ED-46D1-95FF-AB038570DB5B}" destId="{6E3A68F8-8E5B-4DF5-B17E-6AB9607F5C8A}" srcOrd="3" destOrd="0" parTransId="{EDE4E0EF-3B75-472C-AD8A-A5F9763F67DB}" sibTransId="{98966D2D-BBC8-4F20-9E1C-E0665FC2252F}"/>
    <dgm:cxn modelId="{6B97B4DD-4D54-4D19-B6FD-30DD3BEDAE9A}" type="presOf" srcId="{0E4ABAF5-94ED-46D1-95FF-AB038570DB5B}" destId="{C123EB7A-4E81-4036-9B72-AE60A117CBE8}" srcOrd="0" destOrd="0" presId="urn:microsoft.com/office/officeart/2005/8/layout/vList3"/>
    <dgm:cxn modelId="{48C7DAE1-3E54-46DD-AF75-EEE5CAAB670F}" type="presOf" srcId="{F6519773-5C91-46C2-98EA-CAFF5278F759}" destId="{C61E2B50-8456-4761-B021-43BF4FB05398}" srcOrd="0" destOrd="0" presId="urn:microsoft.com/office/officeart/2005/8/layout/vList3"/>
    <dgm:cxn modelId="{855575ED-B24A-43F4-9640-B61C432B5227}" srcId="{0E4ABAF5-94ED-46D1-95FF-AB038570DB5B}" destId="{F6519773-5C91-46C2-98EA-CAFF5278F759}" srcOrd="2" destOrd="0" parTransId="{4919B744-C5A6-426F-9B2B-1E3C42A0A4E2}" sibTransId="{28A40032-CB5C-403F-84AF-B73B1931F9F6}"/>
    <dgm:cxn modelId="{50C4A987-AA7D-4BE4-969A-0C5071B4AB03}" type="presParOf" srcId="{C123EB7A-4E81-4036-9B72-AE60A117CBE8}" destId="{C54FA856-2816-436B-A931-18F222F5A764}" srcOrd="0" destOrd="0" presId="urn:microsoft.com/office/officeart/2005/8/layout/vList3"/>
    <dgm:cxn modelId="{487A72C1-5F0D-42A2-B31F-087C93148F1D}" type="presParOf" srcId="{C54FA856-2816-436B-A931-18F222F5A764}" destId="{3E740012-B958-4007-B7A4-20D5461D23E4}" srcOrd="0" destOrd="0" presId="urn:microsoft.com/office/officeart/2005/8/layout/vList3"/>
    <dgm:cxn modelId="{3F0BA5D2-7AB6-4379-B8E0-FE07903ECB1D}" type="presParOf" srcId="{C54FA856-2816-436B-A931-18F222F5A764}" destId="{47DC683A-0384-4EE4-A4EA-5CFB3038E54D}" srcOrd="1" destOrd="0" presId="urn:microsoft.com/office/officeart/2005/8/layout/vList3"/>
    <dgm:cxn modelId="{E204FE95-0A30-4590-AAFD-E0DA6EC1B574}" type="presParOf" srcId="{C123EB7A-4E81-4036-9B72-AE60A117CBE8}" destId="{0D6E3A18-79E1-46F6-B3C7-D9C7A40BB313}" srcOrd="1" destOrd="0" presId="urn:microsoft.com/office/officeart/2005/8/layout/vList3"/>
    <dgm:cxn modelId="{87E25931-3FDF-48BC-915D-6AD585C994BB}" type="presParOf" srcId="{C123EB7A-4E81-4036-9B72-AE60A117CBE8}" destId="{31DBCA53-F593-43C4-9586-74D42CFE4555}" srcOrd="2" destOrd="0" presId="urn:microsoft.com/office/officeart/2005/8/layout/vList3"/>
    <dgm:cxn modelId="{2DA0C9DB-1948-4399-B316-C09F896FBC9A}" type="presParOf" srcId="{31DBCA53-F593-43C4-9586-74D42CFE4555}" destId="{364DBB0A-7512-48A3-B059-593EB67EEC41}" srcOrd="0" destOrd="0" presId="urn:microsoft.com/office/officeart/2005/8/layout/vList3"/>
    <dgm:cxn modelId="{8EBA106B-23BF-40E5-9AF4-D2A8E5CCDE59}" type="presParOf" srcId="{31DBCA53-F593-43C4-9586-74D42CFE4555}" destId="{56BCDB5C-4145-4EFA-9AE9-326231E7B447}" srcOrd="1" destOrd="0" presId="urn:microsoft.com/office/officeart/2005/8/layout/vList3"/>
    <dgm:cxn modelId="{200B8731-1F92-4525-A9D8-D9D2FF408DF2}" type="presParOf" srcId="{C123EB7A-4E81-4036-9B72-AE60A117CBE8}" destId="{842DB535-5695-47D9-B7DF-273750C957C5}" srcOrd="3" destOrd="0" presId="urn:microsoft.com/office/officeart/2005/8/layout/vList3"/>
    <dgm:cxn modelId="{E3A223EE-CF99-452A-A43B-8C2F8E501B6B}" type="presParOf" srcId="{C123EB7A-4E81-4036-9B72-AE60A117CBE8}" destId="{3B29BA80-8E77-4A7F-82C7-D3FCD029EA54}" srcOrd="4" destOrd="0" presId="urn:microsoft.com/office/officeart/2005/8/layout/vList3"/>
    <dgm:cxn modelId="{FB5CA751-9BB1-46AC-BEB3-7F973C075652}" type="presParOf" srcId="{3B29BA80-8E77-4A7F-82C7-D3FCD029EA54}" destId="{1856CBC0-6B9F-4006-B07A-3C8B8D8A72D2}" srcOrd="0" destOrd="0" presId="urn:microsoft.com/office/officeart/2005/8/layout/vList3"/>
    <dgm:cxn modelId="{3FA2F4A2-1FF1-4BF9-B08A-4AE59C6355FB}" type="presParOf" srcId="{3B29BA80-8E77-4A7F-82C7-D3FCD029EA54}" destId="{C61E2B50-8456-4761-B021-43BF4FB05398}" srcOrd="1" destOrd="0" presId="urn:microsoft.com/office/officeart/2005/8/layout/vList3"/>
    <dgm:cxn modelId="{8ED181FF-8A3F-4103-8673-440FB5DC5F27}" type="presParOf" srcId="{C123EB7A-4E81-4036-9B72-AE60A117CBE8}" destId="{081DBC9A-46AB-4471-B5D7-A604CFA27F5E}" srcOrd="5" destOrd="0" presId="urn:microsoft.com/office/officeart/2005/8/layout/vList3"/>
    <dgm:cxn modelId="{AA647309-1DA2-4F00-A971-BA990FC7C510}" type="presParOf" srcId="{C123EB7A-4E81-4036-9B72-AE60A117CBE8}" destId="{7DA5EA5F-7B92-4FB5-9530-2742F2E5C82C}" srcOrd="6" destOrd="0" presId="urn:microsoft.com/office/officeart/2005/8/layout/vList3"/>
    <dgm:cxn modelId="{9C3AFFB3-D8CD-423E-A955-FB9A10B1E8D1}" type="presParOf" srcId="{7DA5EA5F-7B92-4FB5-9530-2742F2E5C82C}" destId="{4E9615E0-4C3C-4D2E-B1E2-6AF396D731D0}" srcOrd="0" destOrd="0" presId="urn:microsoft.com/office/officeart/2005/8/layout/vList3"/>
    <dgm:cxn modelId="{781E707B-7976-49F4-9631-180CA8369CB7}" type="presParOf" srcId="{7DA5EA5F-7B92-4FB5-9530-2742F2E5C82C}" destId="{2307D99D-2D7C-46DE-9064-E7EA6DB0A8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C683A-0384-4EE4-A4EA-5CFB3038E54D}">
      <dsp:nvSpPr>
        <dsp:cNvPr id="0" name=""/>
        <dsp:cNvSpPr/>
      </dsp:nvSpPr>
      <dsp:spPr>
        <a:xfrm rot="10800000">
          <a:off x="1746714" y="2742"/>
          <a:ext cx="5928741" cy="101353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43" tIns="95250" rIns="17780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du einen Schatz im Himmel hast!</a:t>
          </a:r>
        </a:p>
      </dsp:txBody>
      <dsp:txXfrm rot="10800000">
        <a:off x="2000099" y="2742"/>
        <a:ext cx="5675356" cy="1013539"/>
      </dsp:txXfrm>
    </dsp:sp>
    <dsp:sp modelId="{3E740012-B958-4007-B7A4-20D5461D23E4}">
      <dsp:nvSpPr>
        <dsp:cNvPr id="0" name=""/>
        <dsp:cNvSpPr/>
      </dsp:nvSpPr>
      <dsp:spPr>
        <a:xfrm>
          <a:off x="1239944" y="2742"/>
          <a:ext cx="1013539" cy="10135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CDB5C-4145-4EFA-9AE9-326231E7B447}">
      <dsp:nvSpPr>
        <dsp:cNvPr id="0" name=""/>
        <dsp:cNvSpPr/>
      </dsp:nvSpPr>
      <dsp:spPr>
        <a:xfrm rot="10800000">
          <a:off x="1746714" y="1318830"/>
          <a:ext cx="5928741" cy="101353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43" tIns="95250" rIns="17780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dich gerade schwere Zeiten im Glauben stärken!</a:t>
          </a:r>
        </a:p>
      </dsp:txBody>
      <dsp:txXfrm rot="10800000">
        <a:off x="2000099" y="1318830"/>
        <a:ext cx="5675356" cy="1013539"/>
      </dsp:txXfrm>
    </dsp:sp>
    <dsp:sp modelId="{364DBB0A-7512-48A3-B059-593EB67EEC41}">
      <dsp:nvSpPr>
        <dsp:cNvPr id="0" name=""/>
        <dsp:cNvSpPr/>
      </dsp:nvSpPr>
      <dsp:spPr>
        <a:xfrm>
          <a:off x="1239944" y="1318830"/>
          <a:ext cx="1013539" cy="101353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E2B50-8456-4761-B021-43BF4FB05398}">
      <dsp:nvSpPr>
        <dsp:cNvPr id="0" name=""/>
        <dsp:cNvSpPr/>
      </dsp:nvSpPr>
      <dsp:spPr>
        <a:xfrm rot="10800000">
          <a:off x="1746714" y="2634918"/>
          <a:ext cx="5928741" cy="101353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43" tIns="95250" rIns="17780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du Gott mit deiner Treue ehrst!</a:t>
          </a:r>
        </a:p>
      </dsp:txBody>
      <dsp:txXfrm rot="10800000">
        <a:off x="2000099" y="2634918"/>
        <a:ext cx="5675356" cy="1013539"/>
      </dsp:txXfrm>
    </dsp:sp>
    <dsp:sp modelId="{1856CBC0-6B9F-4006-B07A-3C8B8D8A72D2}">
      <dsp:nvSpPr>
        <dsp:cNvPr id="0" name=""/>
        <dsp:cNvSpPr/>
      </dsp:nvSpPr>
      <dsp:spPr>
        <a:xfrm>
          <a:off x="1239944" y="2634918"/>
          <a:ext cx="1013539" cy="10135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7D99D-2D7C-46DE-9064-E7EA6DB0A802}">
      <dsp:nvSpPr>
        <dsp:cNvPr id="0" name=""/>
        <dsp:cNvSpPr/>
      </dsp:nvSpPr>
      <dsp:spPr>
        <a:xfrm rot="10800000">
          <a:off x="1746714" y="3951006"/>
          <a:ext cx="5928741" cy="101353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43" tIns="95250" rIns="17780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du heute eine persönliche Beziehung zu Jesus haben darfst!</a:t>
          </a:r>
        </a:p>
      </dsp:txBody>
      <dsp:txXfrm rot="10800000">
        <a:off x="2000099" y="3951006"/>
        <a:ext cx="5675356" cy="1013539"/>
      </dsp:txXfrm>
    </dsp:sp>
    <dsp:sp modelId="{4E9615E0-4C3C-4D2E-B1E2-6AF396D731D0}">
      <dsp:nvSpPr>
        <dsp:cNvPr id="0" name=""/>
        <dsp:cNvSpPr/>
      </dsp:nvSpPr>
      <dsp:spPr>
        <a:xfrm>
          <a:off x="1239944" y="3951006"/>
          <a:ext cx="1013539" cy="101353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9082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19354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1E0140-58B2-4C45-9AEA-42D1FE0BA644}"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20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50959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1E0140-58B2-4C45-9AEA-42D1FE0BA644}"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85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42442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17746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406842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97562"/>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1336431"/>
            <a:ext cx="8915400" cy="496765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361612" y="6385414"/>
            <a:ext cx="1146283" cy="370396"/>
          </a:xfrm>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a:xfrm>
            <a:off x="2589212" y="6390785"/>
            <a:ext cx="7619999" cy="365125"/>
          </a:xfrm>
        </p:spPr>
        <p:txBody>
          <a:bodyPr/>
          <a:lstStyle/>
          <a:p>
            <a:endParaRPr lang="de-DE" dirty="0"/>
          </a:p>
        </p:txBody>
      </p:sp>
      <p:sp>
        <p:nvSpPr>
          <p:cNvPr id="6" name="Slide Number Placeholder 5"/>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13367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7064D72-D17E-4268-A2F8-116271374979}" type="datetimeFigureOut">
              <a:rPr lang="de-DE" smtClean="0"/>
              <a:t>14.10.2023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361262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4203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7064D72-D17E-4268-A2F8-116271374979}" type="datetimeFigureOut">
              <a:rPr lang="de-DE" smtClean="0"/>
              <a:t>14.10.2023</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3781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37064D72-D17E-4268-A2F8-116271374979}" type="datetimeFigureOut">
              <a:rPr lang="de-DE" smtClean="0"/>
              <a:t>14.10.2023</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14763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64D72-D17E-4268-A2F8-116271374979}" type="datetimeFigureOut">
              <a:rPr lang="de-DE" smtClean="0"/>
              <a:t>14.10.2023</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97770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27158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37064D72-D17E-4268-A2F8-116271374979}" type="datetimeFigureOut">
              <a:rPr lang="de-DE" smtClean="0"/>
              <a:t>14.10.2023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1E0140-58B2-4C45-9AEA-42D1FE0BA644}" type="slidenum">
              <a:rPr lang="de-DE" smtClean="0"/>
              <a:t>‹Nr.›</a:t>
            </a:fld>
            <a:endParaRPr lang="de-DE"/>
          </a:p>
        </p:txBody>
      </p:sp>
    </p:spTree>
    <p:extLst>
      <p:ext uri="{BB962C8B-B14F-4D97-AF65-F5344CB8AC3E}">
        <p14:creationId xmlns:p14="http://schemas.microsoft.com/office/powerpoint/2010/main" val="198500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658908"/>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1399026"/>
            <a:ext cx="8915400" cy="462077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7064D72-D17E-4268-A2F8-116271374979}" type="datetimeFigureOut">
              <a:rPr lang="de-DE" smtClean="0"/>
              <a:t>14.10.2023</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1E0140-58B2-4C45-9AEA-42D1FE0BA644}" type="slidenum">
              <a:rPr lang="de-DE" smtClean="0"/>
              <a:t>‹Nr.›</a:t>
            </a:fld>
            <a:endParaRPr lang="de-DE"/>
          </a:p>
        </p:txBody>
      </p:sp>
    </p:spTree>
    <p:extLst>
      <p:ext uri="{BB962C8B-B14F-4D97-AF65-F5344CB8AC3E}">
        <p14:creationId xmlns:p14="http://schemas.microsoft.com/office/powerpoint/2010/main" val="7196631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FD2D-378B-4181-920A-3E0D5AF28034}"/>
              </a:ext>
            </a:extLst>
          </p:cNvPr>
          <p:cNvSpPr>
            <a:spLocks noGrp="1"/>
          </p:cNvSpPr>
          <p:nvPr>
            <p:ph type="ctrTitle"/>
          </p:nvPr>
        </p:nvSpPr>
        <p:spPr/>
        <p:txBody>
          <a:bodyPr/>
          <a:lstStyle/>
          <a:p>
            <a:r>
              <a:rPr lang="de-DE" dirty="0"/>
              <a:t>1. Petrusbrief</a:t>
            </a:r>
          </a:p>
        </p:txBody>
      </p:sp>
      <p:sp>
        <p:nvSpPr>
          <p:cNvPr id="3" name="Untertitel 2">
            <a:extLst>
              <a:ext uri="{FF2B5EF4-FFF2-40B4-BE49-F238E27FC236}">
                <a16:creationId xmlns:a16="http://schemas.microsoft.com/office/drawing/2014/main" id="{70B7D5B7-B206-40DC-9572-A11E6A6A9E32}"/>
              </a:ext>
            </a:extLst>
          </p:cNvPr>
          <p:cNvSpPr>
            <a:spLocks noGrp="1"/>
          </p:cNvSpPr>
          <p:nvPr>
            <p:ph type="subTitle" idx="1"/>
          </p:nvPr>
        </p:nvSpPr>
        <p:spPr/>
        <p:txBody>
          <a:bodyPr/>
          <a:lstStyle/>
          <a:p>
            <a:r>
              <a:rPr lang="de-DE" dirty="0"/>
              <a:t>Verse 6-9 (15.10.2023)</a:t>
            </a:r>
          </a:p>
        </p:txBody>
      </p:sp>
      <p:sp>
        <p:nvSpPr>
          <p:cNvPr id="4" name="Rechteck: abgerundete Ecken 3">
            <a:extLst>
              <a:ext uri="{FF2B5EF4-FFF2-40B4-BE49-F238E27FC236}">
                <a16:creationId xmlns:a16="http://schemas.microsoft.com/office/drawing/2014/main" id="{4BE86FAD-E4BC-4387-AB08-4A00AD5C29DC}"/>
              </a:ext>
            </a:extLst>
          </p:cNvPr>
          <p:cNvSpPr/>
          <p:nvPr/>
        </p:nvSpPr>
        <p:spPr>
          <a:xfrm rot="1263846">
            <a:off x="6653888" y="1000988"/>
            <a:ext cx="5298292" cy="184316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a:t>ἀγαλλιάω</a:t>
            </a:r>
            <a:endParaRPr lang="de-DE" sz="4400" b="1" dirty="0"/>
          </a:p>
        </p:txBody>
      </p:sp>
    </p:spTree>
    <p:extLst>
      <p:ext uri="{BB962C8B-B14F-4D97-AF65-F5344CB8AC3E}">
        <p14:creationId xmlns:p14="http://schemas.microsoft.com/office/powerpoint/2010/main" val="24979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152E3-445D-4FD6-87D4-1311DEA4D382}"/>
              </a:ext>
            </a:extLst>
          </p:cNvPr>
          <p:cNvSpPr>
            <a:spLocks noGrp="1"/>
          </p:cNvSpPr>
          <p:nvPr>
            <p:ph type="title"/>
          </p:nvPr>
        </p:nvSpPr>
        <p:spPr/>
        <p:txBody>
          <a:bodyPr>
            <a:normAutofit fontScale="90000"/>
          </a:bodyPr>
          <a:lstStyle/>
          <a:p>
            <a:r>
              <a:rPr lang="de-DE" dirty="0"/>
              <a:t>1. du einen Schatz im Himmel hast!</a:t>
            </a:r>
          </a:p>
        </p:txBody>
      </p:sp>
      <p:sp>
        <p:nvSpPr>
          <p:cNvPr id="3" name="Inhaltsplatzhalter 2">
            <a:extLst>
              <a:ext uri="{FF2B5EF4-FFF2-40B4-BE49-F238E27FC236}">
                <a16:creationId xmlns:a16="http://schemas.microsoft.com/office/drawing/2014/main" id="{F3968AC7-EA8E-4DF1-802C-580015456005}"/>
              </a:ext>
            </a:extLst>
          </p:cNvPr>
          <p:cNvSpPr>
            <a:spLocks noGrp="1"/>
          </p:cNvSpPr>
          <p:nvPr>
            <p:ph idx="1"/>
          </p:nvPr>
        </p:nvSpPr>
        <p:spPr/>
        <p:txBody>
          <a:bodyPr/>
          <a:lstStyle/>
          <a:p>
            <a:pPr marL="0" indent="0">
              <a:buNone/>
            </a:pPr>
            <a:r>
              <a:rPr lang="de-DE" b="1" dirty="0"/>
              <a:t>„Dann werdet ihr euch jubelnd freuen</a:t>
            </a:r>
            <a:r>
              <a:rPr lang="de-DE" dirty="0"/>
              <a:t>“ (besser: „Worin ihr euch jubelnd freut“)</a:t>
            </a:r>
          </a:p>
          <a:p>
            <a:r>
              <a:rPr lang="de-DE" dirty="0">
                <a:sym typeface="Wingdings" panose="05000000000000000000" pitchFamily="2" charset="2"/>
              </a:rPr>
              <a:t>Der Lohn der Christen ist nicht im Leben auf der Erde, sondern im Himmel (1,4)</a:t>
            </a:r>
          </a:p>
          <a:p>
            <a:r>
              <a:rPr lang="de-DE" dirty="0">
                <a:sym typeface="Wingdings" panose="05000000000000000000" pitchFamily="2" charset="2"/>
              </a:rPr>
              <a:t>Gerade in schwierigen Zeiten dürfen wir uns sicher sein, dass unser himmlischer Vater uns nah ist (1,5)</a:t>
            </a:r>
          </a:p>
          <a:p>
            <a:endParaRPr lang="de-DE" dirty="0">
              <a:sym typeface="Wingdings" panose="05000000000000000000" pitchFamily="2" charset="2"/>
            </a:endParaRPr>
          </a:p>
        </p:txBody>
      </p:sp>
      <p:sp>
        <p:nvSpPr>
          <p:cNvPr id="4" name="Rechteck: abgerundete Ecken 3">
            <a:extLst>
              <a:ext uri="{FF2B5EF4-FFF2-40B4-BE49-F238E27FC236}">
                <a16:creationId xmlns:a16="http://schemas.microsoft.com/office/drawing/2014/main" id="{A4F14FC4-389E-4C0F-A14D-78BD1892A48E}"/>
              </a:ext>
            </a:extLst>
          </p:cNvPr>
          <p:cNvSpPr/>
          <p:nvPr/>
        </p:nvSpPr>
        <p:spPr>
          <a:xfrm rot="16200000">
            <a:off x="-1530832" y="3035894"/>
            <a:ext cx="5679976" cy="8564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t>Juble vor Freude, weil…</a:t>
            </a:r>
          </a:p>
        </p:txBody>
      </p:sp>
      <p:pic>
        <p:nvPicPr>
          <p:cNvPr id="7" name="Grafik 6">
            <a:extLst>
              <a:ext uri="{FF2B5EF4-FFF2-40B4-BE49-F238E27FC236}">
                <a16:creationId xmlns:a16="http://schemas.microsoft.com/office/drawing/2014/main" id="{54B5905B-7BCB-4687-AFBF-E2B96AE9A52D}"/>
              </a:ext>
            </a:extLst>
          </p:cNvPr>
          <p:cNvPicPr>
            <a:picLocks noChangeAspect="1"/>
          </p:cNvPicPr>
          <p:nvPr/>
        </p:nvPicPr>
        <p:blipFill rotWithShape="1">
          <a:blip r:embed="rId2">
            <a:extLst>
              <a:ext uri="{28A0092B-C50C-407E-A947-70E740481C1C}">
                <a14:useLocalDpi xmlns:a14="http://schemas.microsoft.com/office/drawing/2010/main" val="0"/>
              </a:ext>
            </a:extLst>
          </a:blip>
          <a:srcRect l="8107" r="16949"/>
          <a:stretch/>
        </p:blipFill>
        <p:spPr>
          <a:xfrm>
            <a:off x="9408318" y="4206240"/>
            <a:ext cx="2096294" cy="2097844"/>
          </a:xfrm>
          <a:prstGeom prst="rect">
            <a:avLst/>
          </a:prstGeom>
          <a:ln w="38100">
            <a:solidFill>
              <a:schemeClr val="tx1"/>
            </a:solidFill>
          </a:ln>
        </p:spPr>
      </p:pic>
    </p:spTree>
    <p:extLst>
      <p:ext uri="{BB962C8B-B14F-4D97-AF65-F5344CB8AC3E}">
        <p14:creationId xmlns:p14="http://schemas.microsoft.com/office/powerpoint/2010/main" val="208657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152E3-445D-4FD6-87D4-1311DEA4D382}"/>
              </a:ext>
            </a:extLst>
          </p:cNvPr>
          <p:cNvSpPr>
            <a:spLocks noGrp="1"/>
          </p:cNvSpPr>
          <p:nvPr>
            <p:ph type="title"/>
          </p:nvPr>
        </p:nvSpPr>
        <p:spPr/>
        <p:txBody>
          <a:bodyPr>
            <a:noAutofit/>
          </a:bodyPr>
          <a:lstStyle/>
          <a:p>
            <a:r>
              <a:rPr lang="de-DE" sz="3200" dirty="0"/>
              <a:t>2. dich gerade schwere Zeiten im Glauben stärken!</a:t>
            </a:r>
          </a:p>
        </p:txBody>
      </p:sp>
      <p:sp>
        <p:nvSpPr>
          <p:cNvPr id="3" name="Inhaltsplatzhalter 2">
            <a:extLst>
              <a:ext uri="{FF2B5EF4-FFF2-40B4-BE49-F238E27FC236}">
                <a16:creationId xmlns:a16="http://schemas.microsoft.com/office/drawing/2014/main" id="{F3968AC7-EA8E-4DF1-802C-580015456005}"/>
              </a:ext>
            </a:extLst>
          </p:cNvPr>
          <p:cNvSpPr>
            <a:spLocks noGrp="1"/>
          </p:cNvSpPr>
          <p:nvPr>
            <p:ph idx="1"/>
          </p:nvPr>
        </p:nvSpPr>
        <p:spPr>
          <a:xfrm>
            <a:off x="2589212" y="1781907"/>
            <a:ext cx="8915400" cy="4522177"/>
          </a:xfrm>
        </p:spPr>
        <p:txBody>
          <a:bodyPr/>
          <a:lstStyle/>
          <a:p>
            <a:pPr marL="0" indent="0">
              <a:buNone/>
            </a:pPr>
            <a:r>
              <a:rPr lang="de-DE" b="1" dirty="0"/>
              <a:t>„…die ihr jetzt eine kurze Zeit, wenn es sein muss, traurig seid in mancherlei Anfechtungen, damit die Bewährung eures Glaubens (der viel kostbarer ist als das vergängliche Gold, das doch durchs Feuer erprobt wird)…“</a:t>
            </a:r>
          </a:p>
          <a:p>
            <a:r>
              <a:rPr lang="de-DE" dirty="0">
                <a:sym typeface="Wingdings" panose="05000000000000000000" pitchFamily="2" charset="2"/>
              </a:rPr>
              <a:t>„Eine kurze Zeit“: Unsere Nöte dauern aus der Perspektive Ewigkeit nur eine kurze und begrenzte Zeit.</a:t>
            </a:r>
          </a:p>
          <a:p>
            <a:r>
              <a:rPr lang="de-DE" dirty="0">
                <a:sym typeface="Wingdings" panose="05000000000000000000" pitchFamily="2" charset="2"/>
              </a:rPr>
              <a:t>„Wenn es notwendig ist“: Weder geschehen Nöte willkürlich, noch gerät Gott etwas aus der Hand, sondern Gott nutz selbst schwierige Lebensumstände zu unseren Bestem.</a:t>
            </a:r>
          </a:p>
          <a:p>
            <a:r>
              <a:rPr lang="de-DE" dirty="0">
                <a:sym typeface="Wingdings" panose="05000000000000000000" pitchFamily="2" charset="2"/>
              </a:rPr>
              <a:t>„traurig seid“: Obwohl wir allen Grund zur jubelnden </a:t>
            </a:r>
            <a:br>
              <a:rPr lang="de-DE" dirty="0">
                <a:sym typeface="Wingdings" panose="05000000000000000000" pitchFamily="2" charset="2"/>
              </a:rPr>
            </a:br>
            <a:r>
              <a:rPr lang="de-DE" dirty="0">
                <a:sym typeface="Wingdings" panose="05000000000000000000" pitchFamily="2" charset="2"/>
              </a:rPr>
              <a:t>Freude haben, kann es sein, dass wir uns traurig fühlen </a:t>
            </a:r>
            <a:br>
              <a:rPr lang="de-DE" dirty="0">
                <a:sym typeface="Wingdings" panose="05000000000000000000" pitchFamily="2" charset="2"/>
              </a:rPr>
            </a:br>
            <a:r>
              <a:rPr lang="de-DE" dirty="0">
                <a:sym typeface="Wingdings" panose="05000000000000000000" pitchFamily="2" charset="2"/>
              </a:rPr>
              <a:t>– und das ist in Ordnung.</a:t>
            </a:r>
          </a:p>
          <a:p>
            <a:r>
              <a:rPr lang="de-DE" dirty="0">
                <a:sym typeface="Wingdings" panose="05000000000000000000" pitchFamily="2" charset="2"/>
              </a:rPr>
              <a:t>„Bewährung eures Glaubens“: In schweren Zeiten trennt </a:t>
            </a:r>
            <a:br>
              <a:rPr lang="de-DE" dirty="0">
                <a:sym typeface="Wingdings" panose="05000000000000000000" pitchFamily="2" charset="2"/>
              </a:rPr>
            </a:br>
            <a:r>
              <a:rPr lang="de-DE" dirty="0">
                <a:sym typeface="Wingdings" panose="05000000000000000000" pitchFamily="2" charset="2"/>
              </a:rPr>
              <a:t>sich das Wesentliche vom Unwesentlichen im unseren </a:t>
            </a:r>
            <a:br>
              <a:rPr lang="de-DE" dirty="0">
                <a:sym typeface="Wingdings" panose="05000000000000000000" pitchFamily="2" charset="2"/>
              </a:rPr>
            </a:br>
            <a:r>
              <a:rPr lang="de-DE" dirty="0">
                <a:sym typeface="Wingdings" panose="05000000000000000000" pitchFamily="2" charset="2"/>
              </a:rPr>
              <a:t>Leben und die Reife unseres Glauben wird offenbar.</a:t>
            </a:r>
          </a:p>
        </p:txBody>
      </p:sp>
      <p:sp>
        <p:nvSpPr>
          <p:cNvPr id="4" name="Rechteck: abgerundete Ecken 3">
            <a:extLst>
              <a:ext uri="{FF2B5EF4-FFF2-40B4-BE49-F238E27FC236}">
                <a16:creationId xmlns:a16="http://schemas.microsoft.com/office/drawing/2014/main" id="{A4F14FC4-389E-4C0F-A14D-78BD1892A48E}"/>
              </a:ext>
            </a:extLst>
          </p:cNvPr>
          <p:cNvSpPr/>
          <p:nvPr/>
        </p:nvSpPr>
        <p:spPr>
          <a:xfrm rot="16200000">
            <a:off x="-1530832" y="3035894"/>
            <a:ext cx="5679976" cy="8564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t>Juble vor Freude, weil…</a:t>
            </a:r>
          </a:p>
        </p:txBody>
      </p:sp>
      <p:pic>
        <p:nvPicPr>
          <p:cNvPr id="5" name="Grafik 4">
            <a:extLst>
              <a:ext uri="{FF2B5EF4-FFF2-40B4-BE49-F238E27FC236}">
                <a16:creationId xmlns:a16="http://schemas.microsoft.com/office/drawing/2014/main" id="{A6F00AF0-A28E-482C-9A14-0061C3866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18" y="4207015"/>
            <a:ext cx="2096294" cy="2096294"/>
          </a:xfrm>
          <a:prstGeom prst="rect">
            <a:avLst/>
          </a:prstGeom>
          <a:ln w="38100">
            <a:solidFill>
              <a:schemeClr val="tx1"/>
            </a:solidFill>
          </a:ln>
        </p:spPr>
      </p:pic>
      <p:pic>
        <p:nvPicPr>
          <p:cNvPr id="7" name="Grafik 6">
            <a:extLst>
              <a:ext uri="{FF2B5EF4-FFF2-40B4-BE49-F238E27FC236}">
                <a16:creationId xmlns:a16="http://schemas.microsoft.com/office/drawing/2014/main" id="{4A8A62BE-047D-4C87-82C8-DD2BD683E373}"/>
              </a:ext>
            </a:extLst>
          </p:cNvPr>
          <p:cNvPicPr>
            <a:picLocks noChangeAspect="1"/>
          </p:cNvPicPr>
          <p:nvPr/>
        </p:nvPicPr>
        <p:blipFill>
          <a:blip r:embed="rId3"/>
          <a:stretch>
            <a:fillRect/>
          </a:stretch>
        </p:blipFill>
        <p:spPr>
          <a:xfrm>
            <a:off x="3880167" y="922891"/>
            <a:ext cx="4676300" cy="5215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971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152E3-445D-4FD6-87D4-1311DEA4D382}"/>
              </a:ext>
            </a:extLst>
          </p:cNvPr>
          <p:cNvSpPr>
            <a:spLocks noGrp="1"/>
          </p:cNvSpPr>
          <p:nvPr>
            <p:ph type="title"/>
          </p:nvPr>
        </p:nvSpPr>
        <p:spPr/>
        <p:txBody>
          <a:bodyPr>
            <a:noAutofit/>
          </a:bodyPr>
          <a:lstStyle/>
          <a:p>
            <a:r>
              <a:rPr lang="de-DE" sz="3200" dirty="0"/>
              <a:t>3. du Gott mit deiner Treue ehrst!</a:t>
            </a:r>
          </a:p>
        </p:txBody>
      </p:sp>
      <p:sp>
        <p:nvSpPr>
          <p:cNvPr id="3" name="Inhaltsplatzhalter 2">
            <a:extLst>
              <a:ext uri="{FF2B5EF4-FFF2-40B4-BE49-F238E27FC236}">
                <a16:creationId xmlns:a16="http://schemas.microsoft.com/office/drawing/2014/main" id="{F3968AC7-EA8E-4DF1-802C-580015456005}"/>
              </a:ext>
            </a:extLst>
          </p:cNvPr>
          <p:cNvSpPr>
            <a:spLocks noGrp="1"/>
          </p:cNvSpPr>
          <p:nvPr>
            <p:ph idx="1"/>
          </p:nvPr>
        </p:nvSpPr>
        <p:spPr/>
        <p:txBody>
          <a:bodyPr/>
          <a:lstStyle/>
          <a:p>
            <a:pPr marL="0" indent="0">
              <a:buNone/>
            </a:pPr>
            <a:r>
              <a:rPr lang="de-DE" b="1" dirty="0"/>
              <a:t>„die Bewährung eures Glaubens […] Lob, Ehre und Herrlichkeit zur Folge habe bei der Offenbarung Jesu Christi“</a:t>
            </a:r>
          </a:p>
          <a:p>
            <a:r>
              <a:rPr lang="de-DE" dirty="0">
                <a:sym typeface="Wingdings" panose="05000000000000000000" pitchFamily="2" charset="2"/>
              </a:rPr>
              <a:t>Unsere Treue zu Gott ehrt ihm vor der sichtbaren und unsichtbaren Welt</a:t>
            </a:r>
          </a:p>
          <a:p>
            <a:r>
              <a:rPr lang="de-DE" dirty="0">
                <a:sym typeface="Wingdings" panose="05000000000000000000" pitchFamily="2" charset="2"/>
              </a:rPr>
              <a:t>Wenn wir Gott treu bleiben, werden auch wir dafür Lob von Gott empfangen.</a:t>
            </a:r>
          </a:p>
        </p:txBody>
      </p:sp>
      <p:sp>
        <p:nvSpPr>
          <p:cNvPr id="4" name="Rechteck: abgerundete Ecken 3">
            <a:extLst>
              <a:ext uri="{FF2B5EF4-FFF2-40B4-BE49-F238E27FC236}">
                <a16:creationId xmlns:a16="http://schemas.microsoft.com/office/drawing/2014/main" id="{A4F14FC4-389E-4C0F-A14D-78BD1892A48E}"/>
              </a:ext>
            </a:extLst>
          </p:cNvPr>
          <p:cNvSpPr/>
          <p:nvPr/>
        </p:nvSpPr>
        <p:spPr>
          <a:xfrm rot="16200000">
            <a:off x="-1530832" y="3035894"/>
            <a:ext cx="5679976" cy="8564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t>Juble vor Freude, weil…</a:t>
            </a:r>
          </a:p>
        </p:txBody>
      </p:sp>
      <p:pic>
        <p:nvPicPr>
          <p:cNvPr id="5" name="Grafik 4">
            <a:extLst>
              <a:ext uri="{FF2B5EF4-FFF2-40B4-BE49-F238E27FC236}">
                <a16:creationId xmlns:a16="http://schemas.microsoft.com/office/drawing/2014/main" id="{14CD8A55-347F-45A3-BE90-8800ED2FA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18" y="4208644"/>
            <a:ext cx="2096294" cy="2094665"/>
          </a:xfrm>
          <a:prstGeom prst="rect">
            <a:avLst/>
          </a:prstGeom>
          <a:ln w="38100">
            <a:solidFill>
              <a:schemeClr val="tx1"/>
            </a:solidFill>
          </a:ln>
        </p:spPr>
      </p:pic>
    </p:spTree>
    <p:extLst>
      <p:ext uri="{BB962C8B-B14F-4D97-AF65-F5344CB8AC3E}">
        <p14:creationId xmlns:p14="http://schemas.microsoft.com/office/powerpoint/2010/main" val="111392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152E3-445D-4FD6-87D4-1311DEA4D382}"/>
              </a:ext>
            </a:extLst>
          </p:cNvPr>
          <p:cNvSpPr>
            <a:spLocks noGrp="1"/>
          </p:cNvSpPr>
          <p:nvPr>
            <p:ph type="title"/>
          </p:nvPr>
        </p:nvSpPr>
        <p:spPr/>
        <p:txBody>
          <a:bodyPr>
            <a:noAutofit/>
          </a:bodyPr>
          <a:lstStyle/>
          <a:p>
            <a:pPr lvl="0"/>
            <a:r>
              <a:rPr lang="de-DE" sz="3200" dirty="0"/>
              <a:t>4. du heute eine persönliche Beziehung zu Jesus haben darfst!</a:t>
            </a:r>
          </a:p>
        </p:txBody>
      </p:sp>
      <p:sp>
        <p:nvSpPr>
          <p:cNvPr id="3" name="Inhaltsplatzhalter 2">
            <a:extLst>
              <a:ext uri="{FF2B5EF4-FFF2-40B4-BE49-F238E27FC236}">
                <a16:creationId xmlns:a16="http://schemas.microsoft.com/office/drawing/2014/main" id="{F3968AC7-EA8E-4DF1-802C-580015456005}"/>
              </a:ext>
            </a:extLst>
          </p:cNvPr>
          <p:cNvSpPr>
            <a:spLocks noGrp="1"/>
          </p:cNvSpPr>
          <p:nvPr>
            <p:ph idx="1"/>
          </p:nvPr>
        </p:nvSpPr>
        <p:spPr>
          <a:xfrm>
            <a:off x="2589212" y="1899138"/>
            <a:ext cx="8915400" cy="4404948"/>
          </a:xfrm>
        </p:spPr>
        <p:txBody>
          <a:bodyPr/>
          <a:lstStyle/>
          <a:p>
            <a:pPr marL="0" indent="0">
              <a:buNone/>
            </a:pPr>
            <a:r>
              <a:rPr lang="de-DE" b="1" dirty="0"/>
              <a:t>„Ihn liebt ihr, obgleich ihr ihn nicht gesehen habt; an ihn glaubt ihr, obgleich ihr ihn jetzt nicht seht, und über ihn werdet ihr euch jubelnd freuen mit unaussprechlicher und herrlicher Freude, wenn ihr das Endziel eures Glaubens davontragt, die Errettung der Seelen!“</a:t>
            </a:r>
          </a:p>
          <a:p>
            <a:r>
              <a:rPr lang="de-DE" dirty="0">
                <a:sym typeface="Wingdings" panose="05000000000000000000" pitchFamily="2" charset="2"/>
              </a:rPr>
              <a:t>Unsere Beziehung zu Jesus ist Dreh- und Angelpunkt aller Zusagen der Bibel</a:t>
            </a:r>
          </a:p>
          <a:p>
            <a:r>
              <a:rPr lang="de-DE" dirty="0">
                <a:sym typeface="Wingdings" panose="05000000000000000000" pitchFamily="2" charset="2"/>
              </a:rPr>
              <a:t>In der persönlichen Beziehung zu Jesus liegt größte Freude</a:t>
            </a:r>
          </a:p>
          <a:p>
            <a:endParaRPr lang="de-DE" dirty="0">
              <a:sym typeface="Wingdings" panose="05000000000000000000" pitchFamily="2" charset="2"/>
            </a:endParaRPr>
          </a:p>
        </p:txBody>
      </p:sp>
      <p:sp>
        <p:nvSpPr>
          <p:cNvPr id="4" name="Rechteck: abgerundete Ecken 3">
            <a:extLst>
              <a:ext uri="{FF2B5EF4-FFF2-40B4-BE49-F238E27FC236}">
                <a16:creationId xmlns:a16="http://schemas.microsoft.com/office/drawing/2014/main" id="{A4F14FC4-389E-4C0F-A14D-78BD1892A48E}"/>
              </a:ext>
            </a:extLst>
          </p:cNvPr>
          <p:cNvSpPr/>
          <p:nvPr/>
        </p:nvSpPr>
        <p:spPr>
          <a:xfrm rot="16200000">
            <a:off x="-1530832" y="3035894"/>
            <a:ext cx="5679976" cy="8564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t>Juble vor Freude, weil…</a:t>
            </a:r>
          </a:p>
        </p:txBody>
      </p:sp>
      <p:pic>
        <p:nvPicPr>
          <p:cNvPr id="5" name="Grafik 4">
            <a:extLst>
              <a:ext uri="{FF2B5EF4-FFF2-40B4-BE49-F238E27FC236}">
                <a16:creationId xmlns:a16="http://schemas.microsoft.com/office/drawing/2014/main" id="{DF06DC69-5AEC-4A26-827E-DC4BAD914B37}"/>
              </a:ext>
            </a:extLst>
          </p:cNvPr>
          <p:cNvPicPr>
            <a:picLocks noChangeAspect="1"/>
          </p:cNvPicPr>
          <p:nvPr/>
        </p:nvPicPr>
        <p:blipFill rotWithShape="1">
          <a:blip r:embed="rId2">
            <a:extLst>
              <a:ext uri="{28A0092B-C50C-407E-A947-70E740481C1C}">
                <a14:useLocalDpi xmlns:a14="http://schemas.microsoft.com/office/drawing/2010/main" val="0"/>
              </a:ext>
            </a:extLst>
          </a:blip>
          <a:srcRect l="7717" t="-49" r="26699" b="49"/>
          <a:stretch/>
        </p:blipFill>
        <p:spPr>
          <a:xfrm>
            <a:off x="9408318" y="4207867"/>
            <a:ext cx="2095200" cy="2095200"/>
          </a:xfrm>
          <a:prstGeom prst="rect">
            <a:avLst/>
          </a:prstGeom>
          <a:ln w="38100">
            <a:solidFill>
              <a:schemeClr val="tx1"/>
            </a:solidFill>
          </a:ln>
        </p:spPr>
      </p:pic>
    </p:spTree>
    <p:extLst>
      <p:ext uri="{BB962C8B-B14F-4D97-AF65-F5344CB8AC3E}">
        <p14:creationId xmlns:p14="http://schemas.microsoft.com/office/powerpoint/2010/main" val="16706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774862610"/>
              </p:ext>
            </p:extLst>
          </p:nvPr>
        </p:nvGraphicFramePr>
        <p:xfrm>
          <a:off x="2589213" y="1336675"/>
          <a:ext cx="8915400" cy="496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eck: abgerundete Ecken 3">
            <a:extLst>
              <a:ext uri="{FF2B5EF4-FFF2-40B4-BE49-F238E27FC236}">
                <a16:creationId xmlns:a16="http://schemas.microsoft.com/office/drawing/2014/main" id="{A4F14FC4-389E-4C0F-A14D-78BD1892A48E}"/>
              </a:ext>
            </a:extLst>
          </p:cNvPr>
          <p:cNvSpPr/>
          <p:nvPr/>
        </p:nvSpPr>
        <p:spPr>
          <a:xfrm rot="16200000">
            <a:off x="-1530832" y="3035894"/>
            <a:ext cx="5679976" cy="8564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de-DE" sz="3600" b="1" dirty="0"/>
              <a:t>Juble vor Freude, weil…</a:t>
            </a:r>
          </a:p>
        </p:txBody>
      </p:sp>
      <p:sp>
        <p:nvSpPr>
          <p:cNvPr id="6" name="Titel 5"/>
          <p:cNvSpPr>
            <a:spLocks noGrp="1"/>
          </p:cNvSpPr>
          <p:nvPr>
            <p:ph type="title"/>
          </p:nvPr>
        </p:nvSpPr>
        <p:spPr/>
        <p:txBody>
          <a:bodyPr>
            <a:normAutofit fontScale="90000"/>
          </a:bodyPr>
          <a:lstStyle/>
          <a:p>
            <a:r>
              <a:rPr lang="de-DE" dirty="0"/>
              <a:t>Zusammenfassung</a:t>
            </a:r>
          </a:p>
        </p:txBody>
      </p:sp>
    </p:spTree>
    <p:extLst>
      <p:ext uri="{BB962C8B-B14F-4D97-AF65-F5344CB8AC3E}">
        <p14:creationId xmlns:p14="http://schemas.microsoft.com/office/powerpoint/2010/main" val="24367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057BE-61C6-439D-AA51-F18835BEA959}"/>
              </a:ext>
            </a:extLst>
          </p:cNvPr>
          <p:cNvSpPr>
            <a:spLocks noGrp="1"/>
          </p:cNvSpPr>
          <p:nvPr>
            <p:ph type="title"/>
          </p:nvPr>
        </p:nvSpPr>
        <p:spPr/>
        <p:txBody>
          <a:bodyPr>
            <a:normAutofit fontScale="90000"/>
          </a:bodyPr>
          <a:lstStyle/>
          <a:p>
            <a:endParaRPr lang="de-DE"/>
          </a:p>
        </p:txBody>
      </p:sp>
      <p:pic>
        <p:nvPicPr>
          <p:cNvPr id="5" name="Inhaltsplatzhalter 4">
            <a:extLst>
              <a:ext uri="{FF2B5EF4-FFF2-40B4-BE49-F238E27FC236}">
                <a16:creationId xmlns:a16="http://schemas.microsoft.com/office/drawing/2014/main" id="{89F14AA9-60D4-4CC2-A7E0-B8C1FB304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6" y="505998"/>
            <a:ext cx="8911686" cy="5797965"/>
          </a:xfrm>
        </p:spPr>
      </p:pic>
    </p:spTree>
    <p:extLst>
      <p:ext uri="{BB962C8B-B14F-4D97-AF65-F5344CB8AC3E}">
        <p14:creationId xmlns:p14="http://schemas.microsoft.com/office/powerpoint/2010/main" val="12782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720FA-DDD3-446D-97A7-ECD7FE48BAEE}"/>
              </a:ext>
            </a:extLst>
          </p:cNvPr>
          <p:cNvSpPr>
            <a:spLocks noGrp="1"/>
          </p:cNvSpPr>
          <p:nvPr>
            <p:ph type="title"/>
          </p:nvPr>
        </p:nvSpPr>
        <p:spPr/>
        <p:txBody>
          <a:bodyPr>
            <a:normAutofit fontScale="90000"/>
          </a:bodyPr>
          <a:lstStyle/>
          <a:p>
            <a:endParaRPr lang="de-DE"/>
          </a:p>
        </p:txBody>
      </p:sp>
      <p:pic>
        <p:nvPicPr>
          <p:cNvPr id="10" name="Inhaltsplatzhalter 9">
            <a:extLst>
              <a:ext uri="{FF2B5EF4-FFF2-40B4-BE49-F238E27FC236}">
                <a16:creationId xmlns:a16="http://schemas.microsoft.com/office/drawing/2014/main" id="{D9CC3CA8-2D22-4308-9C3A-D9E182B48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1772198"/>
            <a:ext cx="8911687" cy="4097945"/>
          </a:xfrm>
        </p:spPr>
      </p:pic>
    </p:spTree>
    <p:extLst>
      <p:ext uri="{BB962C8B-B14F-4D97-AF65-F5344CB8AC3E}">
        <p14:creationId xmlns:p14="http://schemas.microsoft.com/office/powerpoint/2010/main" val="33075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A9BB0-8A4B-4257-9BE1-BCD65A791961}"/>
              </a:ext>
            </a:extLst>
          </p:cNvPr>
          <p:cNvSpPr>
            <a:spLocks noGrp="1"/>
          </p:cNvSpPr>
          <p:nvPr>
            <p:ph type="title"/>
          </p:nvPr>
        </p:nvSpPr>
        <p:spPr/>
        <p:txBody>
          <a:bodyPr>
            <a:normAutofit fontScale="90000"/>
          </a:bodyPr>
          <a:lstStyle/>
          <a:p>
            <a:endParaRPr lang="de-DE"/>
          </a:p>
        </p:txBody>
      </p:sp>
      <p:pic>
        <p:nvPicPr>
          <p:cNvPr id="4" name="Inhaltsplatzhalter 4">
            <a:extLst>
              <a:ext uri="{FF2B5EF4-FFF2-40B4-BE49-F238E27FC236}">
                <a16:creationId xmlns:a16="http://schemas.microsoft.com/office/drawing/2014/main" id="{20C10BAC-2854-401C-9C71-0DD911FCF0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807115"/>
            <a:ext cx="8911687" cy="4028083"/>
          </a:xfrm>
        </p:spPr>
      </p:pic>
    </p:spTree>
    <p:extLst>
      <p:ext uri="{BB962C8B-B14F-4D97-AF65-F5344CB8AC3E}">
        <p14:creationId xmlns:p14="http://schemas.microsoft.com/office/powerpoint/2010/main" val="24160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9B90E-E00D-402C-9030-92EC2E196CDF}"/>
              </a:ext>
            </a:extLst>
          </p:cNvPr>
          <p:cNvSpPr>
            <a:spLocks noGrp="1"/>
          </p:cNvSpPr>
          <p:nvPr>
            <p:ph type="title"/>
          </p:nvPr>
        </p:nvSpPr>
        <p:spPr/>
        <p:txBody>
          <a:bodyPr>
            <a:normAutofit fontScale="90000"/>
          </a:bodyPr>
          <a:lstStyle/>
          <a:p>
            <a:endParaRPr lang="de-DE"/>
          </a:p>
        </p:txBody>
      </p:sp>
      <p:pic>
        <p:nvPicPr>
          <p:cNvPr id="4" name="Inhaltsplatzhalter 3">
            <a:extLst>
              <a:ext uri="{FF2B5EF4-FFF2-40B4-BE49-F238E27FC236}">
                <a16:creationId xmlns:a16="http://schemas.microsoft.com/office/drawing/2014/main" id="{D789BC32-8D3B-4310-8370-A0BE859CC0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325013"/>
            <a:ext cx="8911687" cy="4992692"/>
          </a:xfrm>
          <a:prstGeom prst="rect">
            <a:avLst/>
          </a:prstGeom>
        </p:spPr>
      </p:pic>
    </p:spTree>
    <p:extLst>
      <p:ext uri="{BB962C8B-B14F-4D97-AF65-F5344CB8AC3E}">
        <p14:creationId xmlns:p14="http://schemas.microsoft.com/office/powerpoint/2010/main" val="35710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1AB2-6347-4C70-A2BC-84E65009EADD}"/>
              </a:ext>
            </a:extLst>
          </p:cNvPr>
          <p:cNvSpPr>
            <a:spLocks noGrp="1"/>
          </p:cNvSpPr>
          <p:nvPr>
            <p:ph type="title"/>
          </p:nvPr>
        </p:nvSpPr>
        <p:spPr/>
        <p:txBody>
          <a:bodyPr>
            <a:normAutofit fontScale="90000"/>
          </a:bodyPr>
          <a:lstStyle/>
          <a:p>
            <a:endParaRPr lang="de-DE"/>
          </a:p>
        </p:txBody>
      </p:sp>
      <p:sp>
        <p:nvSpPr>
          <p:cNvPr id="4" name="Inhaltsplatzhalter 3">
            <a:extLst>
              <a:ext uri="{FF2B5EF4-FFF2-40B4-BE49-F238E27FC236}">
                <a16:creationId xmlns:a16="http://schemas.microsoft.com/office/drawing/2014/main" id="{6016AA38-6EE9-4F01-8A4C-BF14F47BCF2D}"/>
              </a:ext>
            </a:extLst>
          </p:cNvPr>
          <p:cNvSpPr>
            <a:spLocks noGrp="1"/>
          </p:cNvSpPr>
          <p:nvPr>
            <p:ph idx="1"/>
          </p:nvPr>
        </p:nvSpPr>
        <p:spPr/>
        <p:txBody>
          <a:bodyPr/>
          <a:lstStyle/>
          <a:p>
            <a:endParaRPr lang="de-DE" dirty="0"/>
          </a:p>
        </p:txBody>
      </p:sp>
      <p:pic>
        <p:nvPicPr>
          <p:cNvPr id="1026" name="Picture 2" descr="Manchester City's German midfielder #8 Ilkay Gundogan (C) lifts the European Cup trophy as they celebrate on the podium after winning the UEFA Champions League final football match between Inter Milan and Manchester City at the Ataturk Olympic Stadium in Istanbul, on June 10, 2023. (Photo by FRANCK FIFE / AFP) (Photo by FRANCK FIFE/AFP via Getty Images)">
            <a:extLst>
              <a:ext uri="{FF2B5EF4-FFF2-40B4-BE49-F238E27FC236}">
                <a16:creationId xmlns:a16="http://schemas.microsoft.com/office/drawing/2014/main" id="{D545EF0B-E845-4918-841A-826818D3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199" y="1336431"/>
            <a:ext cx="7630553" cy="508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CFD2D-378B-4181-920A-3E0D5AF28034}"/>
              </a:ext>
            </a:extLst>
          </p:cNvPr>
          <p:cNvSpPr>
            <a:spLocks noGrp="1"/>
          </p:cNvSpPr>
          <p:nvPr>
            <p:ph type="ctrTitle"/>
          </p:nvPr>
        </p:nvSpPr>
        <p:spPr/>
        <p:txBody>
          <a:bodyPr/>
          <a:lstStyle/>
          <a:p>
            <a:r>
              <a:rPr lang="de-DE" dirty="0"/>
              <a:t>1. Petrusbrief</a:t>
            </a:r>
          </a:p>
        </p:txBody>
      </p:sp>
      <p:sp>
        <p:nvSpPr>
          <p:cNvPr id="3" name="Untertitel 2">
            <a:extLst>
              <a:ext uri="{FF2B5EF4-FFF2-40B4-BE49-F238E27FC236}">
                <a16:creationId xmlns:a16="http://schemas.microsoft.com/office/drawing/2014/main" id="{70B7D5B7-B206-40DC-9572-A11E6A6A9E32}"/>
              </a:ext>
            </a:extLst>
          </p:cNvPr>
          <p:cNvSpPr>
            <a:spLocks noGrp="1"/>
          </p:cNvSpPr>
          <p:nvPr>
            <p:ph type="subTitle" idx="1"/>
          </p:nvPr>
        </p:nvSpPr>
        <p:spPr/>
        <p:txBody>
          <a:bodyPr/>
          <a:lstStyle/>
          <a:p>
            <a:r>
              <a:rPr lang="de-DE" dirty="0"/>
              <a:t>Verse 6-9 (15.10.2023)</a:t>
            </a:r>
          </a:p>
        </p:txBody>
      </p:sp>
      <p:sp>
        <p:nvSpPr>
          <p:cNvPr id="4" name="Rechteck: abgerundete Ecken 3">
            <a:extLst>
              <a:ext uri="{FF2B5EF4-FFF2-40B4-BE49-F238E27FC236}">
                <a16:creationId xmlns:a16="http://schemas.microsoft.com/office/drawing/2014/main" id="{4BE86FAD-E4BC-4387-AB08-4A00AD5C29DC}"/>
              </a:ext>
            </a:extLst>
          </p:cNvPr>
          <p:cNvSpPr/>
          <p:nvPr/>
        </p:nvSpPr>
        <p:spPr>
          <a:xfrm rot="1263846">
            <a:off x="6653888" y="1000988"/>
            <a:ext cx="5298292" cy="184316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l-GR" sz="4400" b="1" dirty="0"/>
              <a:t>ἀγαλλιάω</a:t>
            </a:r>
            <a:br>
              <a:rPr lang="de-DE" sz="4400" b="1" dirty="0"/>
            </a:br>
            <a:r>
              <a:rPr lang="de-DE" sz="4400" b="1" dirty="0"/>
              <a:t>Jubelnde Freude</a:t>
            </a:r>
          </a:p>
        </p:txBody>
      </p:sp>
    </p:spTree>
    <p:extLst>
      <p:ext uri="{BB962C8B-B14F-4D97-AF65-F5344CB8AC3E}">
        <p14:creationId xmlns:p14="http://schemas.microsoft.com/office/powerpoint/2010/main" val="35744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53A01-1933-4F85-B56C-1778D476250A}"/>
              </a:ext>
            </a:extLst>
          </p:cNvPr>
          <p:cNvSpPr>
            <a:spLocks noGrp="1"/>
          </p:cNvSpPr>
          <p:nvPr>
            <p:ph type="title"/>
          </p:nvPr>
        </p:nvSpPr>
        <p:spPr/>
        <p:txBody>
          <a:bodyPr>
            <a:normAutofit fontScale="90000"/>
          </a:bodyPr>
          <a:lstStyle/>
          <a:p>
            <a:endParaRPr lang="de-DE"/>
          </a:p>
        </p:txBody>
      </p:sp>
      <p:sp>
        <p:nvSpPr>
          <p:cNvPr id="3" name="Inhaltsplatzhalter 2">
            <a:extLst>
              <a:ext uri="{FF2B5EF4-FFF2-40B4-BE49-F238E27FC236}">
                <a16:creationId xmlns:a16="http://schemas.microsoft.com/office/drawing/2014/main" id="{502EC5BC-D408-4CB0-A7F9-202A819DFE7E}"/>
              </a:ext>
            </a:extLst>
          </p:cNvPr>
          <p:cNvSpPr>
            <a:spLocks noGrp="1"/>
          </p:cNvSpPr>
          <p:nvPr>
            <p:ph idx="1"/>
          </p:nvPr>
        </p:nvSpPr>
        <p:spPr/>
        <p:txBody>
          <a:bodyPr/>
          <a:lstStyle/>
          <a:p>
            <a:endParaRPr lang="de-DE"/>
          </a:p>
        </p:txBody>
      </p:sp>
      <p:pic>
        <p:nvPicPr>
          <p:cNvPr id="2050" name="Picture 2">
            <a:extLst>
              <a:ext uri="{FF2B5EF4-FFF2-40B4-BE49-F238E27FC236}">
                <a16:creationId xmlns:a16="http://schemas.microsoft.com/office/drawing/2014/main" id="{67CC2D51-8D7C-4BC1-8A0B-0B993A999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1" y="1336431"/>
            <a:ext cx="8195329" cy="497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C755A-6B8E-4EE5-848C-02885BDBA297}"/>
              </a:ext>
            </a:extLst>
          </p:cNvPr>
          <p:cNvSpPr>
            <a:spLocks noGrp="1"/>
          </p:cNvSpPr>
          <p:nvPr>
            <p:ph type="title"/>
          </p:nvPr>
        </p:nvSpPr>
        <p:spPr/>
        <p:txBody>
          <a:bodyPr>
            <a:normAutofit fontScale="90000"/>
          </a:bodyPr>
          <a:lstStyle/>
          <a:p>
            <a:r>
              <a:rPr lang="de-DE" dirty="0"/>
              <a:t>1. Petrus 1,6-9</a:t>
            </a:r>
          </a:p>
        </p:txBody>
      </p:sp>
      <p:sp>
        <p:nvSpPr>
          <p:cNvPr id="3" name="Inhaltsplatzhalter 2">
            <a:extLst>
              <a:ext uri="{FF2B5EF4-FFF2-40B4-BE49-F238E27FC236}">
                <a16:creationId xmlns:a16="http://schemas.microsoft.com/office/drawing/2014/main" id="{ED63678A-18F0-499D-857A-8B3B47215790}"/>
              </a:ext>
            </a:extLst>
          </p:cNvPr>
          <p:cNvSpPr>
            <a:spLocks noGrp="1"/>
          </p:cNvSpPr>
          <p:nvPr>
            <p:ph idx="1"/>
          </p:nvPr>
        </p:nvSpPr>
        <p:spPr>
          <a:xfrm>
            <a:off x="2589212" y="1336431"/>
            <a:ext cx="8915400" cy="4967654"/>
          </a:xfrm>
        </p:spPr>
        <p:txBody>
          <a:bodyPr/>
          <a:lstStyle/>
          <a:p>
            <a:pPr marL="0" indent="0">
              <a:buNone/>
            </a:pPr>
            <a:r>
              <a:rPr lang="de-DE" dirty="0"/>
              <a:t>Dann werdet ihr euch jubelnd freuen, die ihr jetzt eine kurze Zeit, wenn es sein muss, traurig seid in mancherlei Anfechtungen, damit die Bewährung eures Glaubens (der viel kostbarer ist als das vergängliche Gold, das doch durchs Feuer erprobt wird) Lob, Ehre und Herrlichkeit zur Folge habe bei der Offenbarung Jesu Christi. Ihn liebt ihr, obgleich ihr ihn nicht gesehen habt; an ihn glaubt ihr, obgleich ihr ihn jetzt nicht seht, und über ihn werdet ihr euch jubelnd freuen mit unaussprechlicher und herrlicher Freude, wenn ihr das Endziel eures Glaubens davontragt, die Errettung der Seelen!</a:t>
            </a:r>
          </a:p>
        </p:txBody>
      </p:sp>
    </p:spTree>
    <p:extLst>
      <p:ext uri="{BB962C8B-B14F-4D97-AF65-F5344CB8AC3E}">
        <p14:creationId xmlns:p14="http://schemas.microsoft.com/office/powerpoint/2010/main" val="93289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Gründe zur Freude</a:t>
            </a:r>
          </a:p>
        </p:txBody>
      </p:sp>
      <p:pic>
        <p:nvPicPr>
          <p:cNvPr id="5" name="Grafik 4">
            <a:extLst>
              <a:ext uri="{FF2B5EF4-FFF2-40B4-BE49-F238E27FC236}">
                <a16:creationId xmlns:a16="http://schemas.microsoft.com/office/drawing/2014/main" id="{C97B0BA9-8C5C-42BB-81FD-0AD7E169AF97}"/>
              </a:ext>
            </a:extLst>
          </p:cNvPr>
          <p:cNvPicPr>
            <a:picLocks noChangeAspect="1"/>
          </p:cNvPicPr>
          <p:nvPr/>
        </p:nvPicPr>
        <p:blipFill rotWithShape="1">
          <a:blip r:embed="rId2">
            <a:extLst>
              <a:ext uri="{28A0092B-C50C-407E-A947-70E740481C1C}">
                <a14:useLocalDpi xmlns:a14="http://schemas.microsoft.com/office/drawing/2010/main" val="0"/>
              </a:ext>
            </a:extLst>
          </a:blip>
          <a:srcRect l="8107" r="16949"/>
          <a:stretch/>
        </p:blipFill>
        <p:spPr>
          <a:xfrm>
            <a:off x="2928858" y="1331428"/>
            <a:ext cx="2587027" cy="2588941"/>
          </a:xfrm>
          <a:prstGeom prst="rect">
            <a:avLst/>
          </a:prstGeom>
          <a:ln w="38100">
            <a:solidFill>
              <a:schemeClr val="tx1"/>
            </a:solidFill>
          </a:ln>
        </p:spPr>
      </p:pic>
      <p:pic>
        <p:nvPicPr>
          <p:cNvPr id="7" name="Grafik 6">
            <a:extLst>
              <a:ext uri="{FF2B5EF4-FFF2-40B4-BE49-F238E27FC236}">
                <a16:creationId xmlns:a16="http://schemas.microsoft.com/office/drawing/2014/main" id="{4E56D287-6A03-4EB3-8447-3E26ADE4AF50}"/>
              </a:ext>
            </a:extLst>
          </p:cNvPr>
          <p:cNvPicPr>
            <a:picLocks noChangeAspect="1"/>
          </p:cNvPicPr>
          <p:nvPr/>
        </p:nvPicPr>
        <p:blipFill rotWithShape="1">
          <a:blip r:embed="rId3">
            <a:extLst>
              <a:ext uri="{28A0092B-C50C-407E-A947-70E740481C1C}">
                <a14:useLocalDpi xmlns:a14="http://schemas.microsoft.com/office/drawing/2010/main" val="0"/>
              </a:ext>
            </a:extLst>
          </a:blip>
          <a:srcRect l="7337" r="27066"/>
          <a:stretch/>
        </p:blipFill>
        <p:spPr>
          <a:xfrm>
            <a:off x="7627091" y="4091626"/>
            <a:ext cx="2588941" cy="2588400"/>
          </a:xfrm>
          <a:prstGeom prst="rect">
            <a:avLst/>
          </a:prstGeom>
          <a:ln w="38100">
            <a:solidFill>
              <a:schemeClr val="tx1"/>
            </a:solidFill>
          </a:ln>
        </p:spPr>
      </p:pic>
      <p:pic>
        <p:nvPicPr>
          <p:cNvPr id="9" name="Grafik 8">
            <a:extLst>
              <a:ext uri="{FF2B5EF4-FFF2-40B4-BE49-F238E27FC236}">
                <a16:creationId xmlns:a16="http://schemas.microsoft.com/office/drawing/2014/main" id="{F16D326B-5FC6-4268-87E2-5343F7158E79}"/>
              </a:ext>
            </a:extLst>
          </p:cNvPr>
          <p:cNvPicPr>
            <a:picLocks noChangeAspect="1"/>
          </p:cNvPicPr>
          <p:nvPr/>
        </p:nvPicPr>
        <p:blipFill rotWithShape="1">
          <a:blip r:embed="rId4">
            <a:extLst>
              <a:ext uri="{28A0092B-C50C-407E-A947-70E740481C1C}">
                <a14:useLocalDpi xmlns:a14="http://schemas.microsoft.com/office/drawing/2010/main" val="0"/>
              </a:ext>
            </a:extLst>
          </a:blip>
          <a:srcRect l="425" t="-5004" r="2668" b="-7499"/>
          <a:stretch/>
        </p:blipFill>
        <p:spPr>
          <a:xfrm>
            <a:off x="3888740" y="4091085"/>
            <a:ext cx="2587027" cy="2588941"/>
          </a:xfrm>
          <a:prstGeom prst="rect">
            <a:avLst/>
          </a:prstGeom>
          <a:ln w="38100">
            <a:solidFill>
              <a:schemeClr val="tx1"/>
            </a:solidFill>
          </a:ln>
        </p:spPr>
      </p:pic>
      <p:pic>
        <p:nvPicPr>
          <p:cNvPr id="11" name="Grafik 10">
            <a:extLst>
              <a:ext uri="{FF2B5EF4-FFF2-40B4-BE49-F238E27FC236}">
                <a16:creationId xmlns:a16="http://schemas.microsoft.com/office/drawing/2014/main" id="{CDCEA703-1C67-47D7-8DA5-EF07C6B3D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851" y="1331428"/>
            <a:ext cx="2588941" cy="2588941"/>
          </a:xfrm>
          <a:prstGeom prst="rect">
            <a:avLst/>
          </a:prstGeom>
          <a:ln w="38100">
            <a:solidFill>
              <a:schemeClr val="tx1"/>
            </a:solidFill>
          </a:ln>
        </p:spPr>
      </p:pic>
    </p:spTree>
    <p:extLst>
      <p:ext uri="{BB962C8B-B14F-4D97-AF65-F5344CB8AC3E}">
        <p14:creationId xmlns:p14="http://schemas.microsoft.com/office/powerpoint/2010/main" val="168343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564</Words>
  <Application>Microsoft Office PowerPoint</Application>
  <PresentationFormat>Breitbild</PresentationFormat>
  <Paragraphs>37</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Century Gothic</vt:lpstr>
      <vt:lpstr>Wingdings 3</vt:lpstr>
      <vt:lpstr>Fetzen</vt:lpstr>
      <vt:lpstr>1. Petrusbrief</vt:lpstr>
      <vt:lpstr>PowerPoint-Präsentation</vt:lpstr>
      <vt:lpstr>PowerPoint-Präsentation</vt:lpstr>
      <vt:lpstr>PowerPoint-Präsentation</vt:lpstr>
      <vt:lpstr>PowerPoint-Präsentation</vt:lpstr>
      <vt:lpstr>1. Petrusbrief</vt:lpstr>
      <vt:lpstr>PowerPoint-Präsentation</vt:lpstr>
      <vt:lpstr>1. Petrus 1,6-9</vt:lpstr>
      <vt:lpstr>Gründe zur Freude</vt:lpstr>
      <vt:lpstr>1. du einen Schatz im Himmel hast!</vt:lpstr>
      <vt:lpstr>2. dich gerade schwere Zeiten im Glauben stärken!</vt:lpstr>
      <vt:lpstr>3. du Gott mit deiner Treue ehrst!</vt:lpstr>
      <vt:lpstr>4. du heute eine persönliche Beziehung zu Jesus haben darfst!</vt:lpstr>
      <vt:lpstr>Zusammenfassung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Petrus 1,6-9: Jubelnde Freude</dc:title>
  <dc:creator>Joel Priegnitz</dc:creator>
  <cp:lastModifiedBy>Joel Priegnitz</cp:lastModifiedBy>
  <cp:revision>45</cp:revision>
  <dcterms:created xsi:type="dcterms:W3CDTF">2018-01-20T18:34:57Z</dcterms:created>
  <dcterms:modified xsi:type="dcterms:W3CDTF">2023-10-14T06:28:00Z</dcterms:modified>
</cp:coreProperties>
</file>