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23"/>
  </p:notesMasterIdLst>
  <p:handoutMasterIdLst>
    <p:handoutMasterId r:id="rId24"/>
  </p:handoutMasterIdLst>
  <p:sldIdLst>
    <p:sldId id="371" r:id="rId5"/>
    <p:sldId id="368" r:id="rId6"/>
    <p:sldId id="381" r:id="rId7"/>
    <p:sldId id="366" r:id="rId8"/>
    <p:sldId id="387" r:id="rId9"/>
    <p:sldId id="388" r:id="rId10"/>
    <p:sldId id="389" r:id="rId11"/>
    <p:sldId id="390" r:id="rId12"/>
    <p:sldId id="385" r:id="rId13"/>
    <p:sldId id="391" r:id="rId14"/>
    <p:sldId id="392" r:id="rId15"/>
    <p:sldId id="393" r:id="rId16"/>
    <p:sldId id="386" r:id="rId17"/>
    <p:sldId id="383" r:id="rId18"/>
    <p:sldId id="396" r:id="rId19"/>
    <p:sldId id="394" r:id="rId20"/>
    <p:sldId id="284" r:id="rId21"/>
    <p:sldId id="395" r:id="rId22"/>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60" userDrawn="1">
          <p15:clr>
            <a:srgbClr val="A4A3A4"/>
          </p15:clr>
        </p15:guide>
        <p15:guide id="2" pos="7392"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97" autoAdjust="0"/>
    <p:restoredTop sz="96327" autoAdjust="0"/>
  </p:normalViewPr>
  <p:slideViewPr>
    <p:cSldViewPr snapToGrid="0">
      <p:cViewPr varScale="1">
        <p:scale>
          <a:sx n="69" d="100"/>
          <a:sy n="69" d="100"/>
        </p:scale>
        <p:origin x="858" y="66"/>
      </p:cViewPr>
      <p:guideLst>
        <p:guide pos="360"/>
        <p:guide pos="7392"/>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80"/>
    </p:cViewPr>
  </p:sorterViewPr>
  <p:notesViewPr>
    <p:cSldViewPr snapToGrid="0">
      <p:cViewPr varScale="1">
        <p:scale>
          <a:sx n="117" d="100"/>
          <a:sy n="117" d="100"/>
        </p:scale>
        <p:origin x="420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EB018AA-DEA7-448F-AE2F-C3D13A0F02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a:extLst>
              <a:ext uri="{FF2B5EF4-FFF2-40B4-BE49-F238E27FC236}">
                <a16:creationId xmlns:a16="http://schemas.microsoft.com/office/drawing/2014/main" id="{DFB87A71-96EB-4108-95A3-855A4C3601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8FA8D41-3C83-4EC2-816E-757717163931}" type="datetime1">
              <a:rPr lang="de-DE" smtClean="0"/>
              <a:t>18.05.2023</a:t>
            </a:fld>
            <a:endParaRPr lang="de-DE"/>
          </a:p>
        </p:txBody>
      </p:sp>
      <p:sp>
        <p:nvSpPr>
          <p:cNvPr id="4" name="Fußzeilenplatzhalter 3">
            <a:extLst>
              <a:ext uri="{FF2B5EF4-FFF2-40B4-BE49-F238E27FC236}">
                <a16:creationId xmlns:a16="http://schemas.microsoft.com/office/drawing/2014/main" id="{9445591A-E83D-4F8A-B064-12B29D3154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a:extLst>
              <a:ext uri="{FF2B5EF4-FFF2-40B4-BE49-F238E27FC236}">
                <a16:creationId xmlns:a16="http://schemas.microsoft.com/office/drawing/2014/main" id="{97AF2308-535F-471C-9423-3467454C92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661E857-36B8-43F1-9D87-FE508167BCE3}" type="slidenum">
              <a:rPr lang="de-DE" smtClean="0"/>
              <a:t>‹Nr.›</a:t>
            </a:fld>
            <a:endParaRPr lang="de-DE"/>
          </a:p>
        </p:txBody>
      </p:sp>
    </p:spTree>
    <p:extLst>
      <p:ext uri="{BB962C8B-B14F-4D97-AF65-F5344CB8AC3E}">
        <p14:creationId xmlns:p14="http://schemas.microsoft.com/office/powerpoint/2010/main" val="1400231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noProof="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4CA429-061D-458E-80F8-82CB2938FBAD}" type="datetime1">
              <a:rPr lang="de-DE" smtClean="0"/>
              <a:pPr/>
              <a:t>18.05.2023</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noProof="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FAAAB6-A2C6-4A85-A3A1-98EFBA61C967}" type="slidenum">
              <a:rPr lang="de-DE" noProof="0" smtClean="0"/>
              <a:t>‹Nr.›</a:t>
            </a:fld>
            <a:endParaRPr lang="de-DE" noProof="0"/>
          </a:p>
        </p:txBody>
      </p:sp>
    </p:spTree>
    <p:extLst>
      <p:ext uri="{BB962C8B-B14F-4D97-AF65-F5344CB8AC3E}">
        <p14:creationId xmlns:p14="http://schemas.microsoft.com/office/powerpoint/2010/main" val="20767529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BCFAAAB6-A2C6-4A85-A3A1-98EFBA61C967}" type="slidenum">
              <a:rPr lang="de-DE" smtClean="0"/>
              <a:t>4</a:t>
            </a:fld>
            <a:endParaRPr lang="de-DE"/>
          </a:p>
        </p:txBody>
      </p:sp>
    </p:spTree>
    <p:extLst>
      <p:ext uri="{BB962C8B-B14F-4D97-AF65-F5344CB8AC3E}">
        <p14:creationId xmlns:p14="http://schemas.microsoft.com/office/powerpoint/2010/main" val="2971839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BCFAAAB6-A2C6-4A85-A3A1-98EFBA61C967}" type="slidenum">
              <a:rPr lang="de-DE" smtClean="0"/>
              <a:t>9</a:t>
            </a:fld>
            <a:endParaRPr lang="de-DE"/>
          </a:p>
        </p:txBody>
      </p:sp>
    </p:spTree>
    <p:extLst>
      <p:ext uri="{BB962C8B-B14F-4D97-AF65-F5344CB8AC3E}">
        <p14:creationId xmlns:p14="http://schemas.microsoft.com/office/powerpoint/2010/main" val="198609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BCFAAAB6-A2C6-4A85-A3A1-98EFBA61C967}" type="slidenum">
              <a:rPr lang="de-DE" smtClean="0"/>
              <a:t>12</a:t>
            </a:fld>
            <a:endParaRPr lang="de-DE"/>
          </a:p>
        </p:txBody>
      </p:sp>
    </p:spTree>
    <p:extLst>
      <p:ext uri="{BB962C8B-B14F-4D97-AF65-F5344CB8AC3E}">
        <p14:creationId xmlns:p14="http://schemas.microsoft.com/office/powerpoint/2010/main" val="1561230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BCFAAAB6-A2C6-4A85-A3A1-98EFBA61C967}" type="slidenum">
              <a:rPr lang="de-DE" smtClean="0"/>
              <a:t>13</a:t>
            </a:fld>
            <a:endParaRPr lang="de-DE"/>
          </a:p>
        </p:txBody>
      </p:sp>
    </p:spTree>
    <p:extLst>
      <p:ext uri="{BB962C8B-B14F-4D97-AF65-F5344CB8AC3E}">
        <p14:creationId xmlns:p14="http://schemas.microsoft.com/office/powerpoint/2010/main" val="169191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BCFAAAB6-A2C6-4A85-A3A1-98EFBA61C967}" type="slidenum">
              <a:rPr lang="de-DE" smtClean="0"/>
              <a:t>17</a:t>
            </a:fld>
            <a:endParaRPr lang="de-DE"/>
          </a:p>
        </p:txBody>
      </p:sp>
    </p:spTree>
    <p:extLst>
      <p:ext uri="{BB962C8B-B14F-4D97-AF65-F5344CB8AC3E}">
        <p14:creationId xmlns:p14="http://schemas.microsoft.com/office/powerpoint/2010/main" val="22052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useBgFill="1">
        <p:nvSpPr>
          <p:cNvPr id="7" name="Rechteck 6">
            <a:extLst>
              <a:ext uri="{FF2B5EF4-FFF2-40B4-BE49-F238E27FC236}">
                <a16:creationId xmlns:a16="http://schemas.microsoft.com/office/drawing/2014/main" id="{BC5C50C9-5CB7-4938-BEDF-DD2FC7529FA9}"/>
              </a:ext>
            </a:extLst>
          </p:cNvPr>
          <p:cNvSpPr/>
          <p:nvPr userDrawn="1"/>
        </p:nvSpPr>
        <p:spPr>
          <a:xfrm>
            <a:off x="1528762" y="1473243"/>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B8136-4330-4480-80D9-0F6FD970617C}"/>
              </a:ext>
            </a:extLst>
          </p:cNvPr>
          <p:cNvSpPr>
            <a:spLocks noGrp="1"/>
          </p:cNvSpPr>
          <p:nvPr>
            <p:ph type="ctrTitle" hasCustomPrompt="1"/>
          </p:nvPr>
        </p:nvSpPr>
        <p:spPr>
          <a:xfrm>
            <a:off x="1801368" y="1664208"/>
            <a:ext cx="8586216" cy="2176272"/>
          </a:xfrm>
        </p:spPr>
        <p:txBody>
          <a:bodyPr rtlCol="0" anchor="ctr">
            <a:normAutofit/>
          </a:bodyPr>
          <a:lstStyle>
            <a:lvl1pPr algn="ctr">
              <a:defRPr sz="6600"/>
            </a:lvl1pPr>
          </a:lstStyle>
          <a:p>
            <a:pPr rtl="0"/>
            <a:r>
              <a:rPr lang="de-DE" noProof="0" dirty="0"/>
              <a:t>Titelmasterformat durch Klicken bearbeiten</a:t>
            </a:r>
          </a:p>
        </p:txBody>
      </p:sp>
      <p:sp>
        <p:nvSpPr>
          <p:cNvPr id="3" name="Untertitel 2">
            <a:extLst>
              <a:ext uri="{FF2B5EF4-FFF2-40B4-BE49-F238E27FC236}">
                <a16:creationId xmlns:a16="http://schemas.microsoft.com/office/drawing/2014/main" id="{566E5739-DD96-45FB-B609-3E3447A52FED}"/>
              </a:ext>
            </a:extLst>
          </p:cNvPr>
          <p:cNvSpPr>
            <a:spLocks noGrp="1"/>
          </p:cNvSpPr>
          <p:nvPr>
            <p:ph type="subTitle" idx="1" hasCustomPrompt="1"/>
          </p:nvPr>
        </p:nvSpPr>
        <p:spPr>
          <a:xfrm>
            <a:off x="2487168" y="4142232"/>
            <a:ext cx="7223760" cy="685800"/>
          </a:xfrm>
          <a:solidFill>
            <a:schemeClr val="accent1"/>
          </a:solidFill>
        </p:spPr>
        <p:txBody>
          <a:bodyPr rtlCol="0" anchor="ct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e-DE" noProof="0" dirty="0"/>
              <a:t>Formatvorlage des Untertitelmasters durch Klicken bearbeiten</a:t>
            </a:r>
          </a:p>
        </p:txBody>
      </p:sp>
    </p:spTree>
    <p:extLst>
      <p:ext uri="{BB962C8B-B14F-4D97-AF65-F5344CB8AC3E}">
        <p14:creationId xmlns:p14="http://schemas.microsoft.com/office/powerpoint/2010/main" val="266964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Inhalt mit 3 Bildern">
    <p:spTree>
      <p:nvGrpSpPr>
        <p:cNvPr id="1" name=""/>
        <p:cNvGrpSpPr/>
        <p:nvPr/>
      </p:nvGrpSpPr>
      <p:grpSpPr>
        <a:xfrm>
          <a:off x="0" y="0"/>
          <a:ext cx="0" cy="0"/>
          <a:chOff x="0" y="0"/>
          <a:chExt cx="0" cy="0"/>
        </a:xfrm>
      </p:grpSpPr>
      <p:sp useBgFill="1">
        <p:nvSpPr>
          <p:cNvPr id="4" name="Rechteck 3">
            <a:extLst>
              <a:ext uri="{FF2B5EF4-FFF2-40B4-BE49-F238E27FC236}">
                <a16:creationId xmlns:a16="http://schemas.microsoft.com/office/drawing/2014/main" id="{2CD68929-9BD1-4A1E-9C1E-5B980D986EC1}"/>
              </a:ext>
            </a:extLst>
          </p:cNvPr>
          <p:cNvSpPr/>
          <p:nvPr userDrawn="1"/>
        </p:nvSpPr>
        <p:spPr>
          <a:xfrm>
            <a:off x="409575" y="633619"/>
            <a:ext cx="492741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8D358CF-0758-490A-A084-C46443B9ABE8}"/>
              </a:ext>
            </a:extLst>
          </p:cNvPr>
          <p:cNvSpPr>
            <a:spLocks noGrp="1"/>
          </p:cNvSpPr>
          <p:nvPr>
            <p:ph type="title" hasCustomPrompt="1"/>
          </p:nvPr>
        </p:nvSpPr>
        <p:spPr>
          <a:xfrm>
            <a:off x="841248" y="978408"/>
            <a:ext cx="4059936" cy="1106424"/>
          </a:xfrm>
        </p:spPr>
        <p:txBody>
          <a:bodyPr rtlCol="0" anchor="ctr">
            <a:normAutofit/>
          </a:bodyPr>
          <a:lstStyle>
            <a:lvl1pPr>
              <a:defRPr sz="2800"/>
            </a:lvl1pPr>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21671183-B3CE-4F45-92FB-98290CA0E2CA}"/>
              </a:ext>
            </a:extLst>
          </p:cNvPr>
          <p:cNvSpPr>
            <a:spLocks noGrp="1"/>
          </p:cNvSpPr>
          <p:nvPr>
            <p:ph idx="1" hasCustomPrompt="1"/>
          </p:nvPr>
        </p:nvSpPr>
        <p:spPr>
          <a:xfrm>
            <a:off x="841248" y="2359152"/>
            <a:ext cx="4059936" cy="3429000"/>
          </a:xfrm>
        </p:spPr>
        <p:txBody>
          <a:bodyPr rtlCol="0"/>
          <a:lstStyle>
            <a:lvl1pPr marL="0" indent="0">
              <a:buNone/>
              <a:defRPr sz="1800"/>
            </a:lvl1pPr>
          </a:lstStyle>
          <a:p>
            <a:pPr lvl="0" rtl="0"/>
            <a:r>
              <a:rPr lang="de-DE" noProof="0"/>
              <a:t>Textmasterformat durch Klicken bearbeiten</a:t>
            </a:r>
          </a:p>
        </p:txBody>
      </p:sp>
      <p:sp>
        <p:nvSpPr>
          <p:cNvPr id="15" name="Bildplatzhalter 14">
            <a:extLst>
              <a:ext uri="{FF2B5EF4-FFF2-40B4-BE49-F238E27FC236}">
                <a16:creationId xmlns:a16="http://schemas.microsoft.com/office/drawing/2014/main" id="{D9F91D62-7A39-4697-A73D-908DBA590EFB}"/>
              </a:ext>
            </a:extLst>
          </p:cNvPr>
          <p:cNvSpPr>
            <a:spLocks noGrp="1"/>
          </p:cNvSpPr>
          <p:nvPr>
            <p:ph type="pic" sz="quarter" idx="13"/>
          </p:nvPr>
        </p:nvSpPr>
        <p:spPr>
          <a:xfrm>
            <a:off x="8961120" y="566928"/>
            <a:ext cx="2871216" cy="2340864"/>
          </a:xfrm>
        </p:spPr>
        <p:txBody>
          <a:bodyPr rtlCol="0" anchor="ctr"/>
          <a:lstStyle>
            <a:lvl1pPr algn="ctr">
              <a:buNone/>
              <a:defRPr/>
            </a:lvl1pPr>
          </a:lstStyle>
          <a:p>
            <a:pPr rtl="0"/>
            <a:r>
              <a:rPr lang="de-DE" noProof="0"/>
              <a:t>Bild durch Klicken auf Symbol hinzufügen</a:t>
            </a:r>
          </a:p>
        </p:txBody>
      </p:sp>
      <p:sp>
        <p:nvSpPr>
          <p:cNvPr id="10" name="Bildplatzhalter 14">
            <a:extLst>
              <a:ext uri="{FF2B5EF4-FFF2-40B4-BE49-F238E27FC236}">
                <a16:creationId xmlns:a16="http://schemas.microsoft.com/office/drawing/2014/main" id="{687A7A61-F904-44E0-837C-FB357932BC1E}"/>
              </a:ext>
            </a:extLst>
          </p:cNvPr>
          <p:cNvSpPr>
            <a:spLocks noGrp="1"/>
          </p:cNvSpPr>
          <p:nvPr>
            <p:ph type="pic" sz="quarter" idx="14"/>
          </p:nvPr>
        </p:nvSpPr>
        <p:spPr>
          <a:xfrm>
            <a:off x="5843016" y="566928"/>
            <a:ext cx="2871216" cy="2340864"/>
          </a:xfrm>
        </p:spPr>
        <p:txBody>
          <a:bodyPr rtlCol="0" anchor="ctr"/>
          <a:lstStyle>
            <a:lvl1pPr algn="ctr">
              <a:buNone/>
              <a:defRPr/>
            </a:lvl1pPr>
          </a:lstStyle>
          <a:p>
            <a:pPr rtl="0"/>
            <a:r>
              <a:rPr lang="de-DE" noProof="0"/>
              <a:t>Bild durch Klicken auf Symbol hinzufügen</a:t>
            </a:r>
          </a:p>
        </p:txBody>
      </p:sp>
      <p:sp>
        <p:nvSpPr>
          <p:cNvPr id="5" name="Rechteck 4">
            <a:extLst>
              <a:ext uri="{FF2B5EF4-FFF2-40B4-BE49-F238E27FC236}">
                <a16:creationId xmlns:a16="http://schemas.microsoft.com/office/drawing/2014/main" id="{B3ED68CE-A00C-4DD9-8065-B0E3D033BC20}"/>
              </a:ext>
            </a:extLst>
          </p:cNvPr>
          <p:cNvSpPr/>
          <p:nvPr userDrawn="1"/>
        </p:nvSpPr>
        <p:spPr>
          <a:xfrm>
            <a:off x="345567" y="117043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hteck 11">
            <a:extLst>
              <a:ext uri="{FF2B5EF4-FFF2-40B4-BE49-F238E27FC236}">
                <a16:creationId xmlns:a16="http://schemas.microsoft.com/office/drawing/2014/main" id="{BB3EDCB6-603C-4A22-80E6-232A6202452A}"/>
              </a:ext>
            </a:extLst>
          </p:cNvPr>
          <p:cNvSpPr/>
          <p:nvPr userDrawn="1"/>
        </p:nvSpPr>
        <p:spPr>
          <a:xfrm>
            <a:off x="877459" y="2121408"/>
            <a:ext cx="395865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Bildplatzhalter 14">
            <a:extLst>
              <a:ext uri="{FF2B5EF4-FFF2-40B4-BE49-F238E27FC236}">
                <a16:creationId xmlns:a16="http://schemas.microsoft.com/office/drawing/2014/main" id="{FBB9124E-D1EB-4540-B1E1-DF3CD388BB27}"/>
              </a:ext>
            </a:extLst>
          </p:cNvPr>
          <p:cNvSpPr>
            <a:spLocks noGrp="1"/>
          </p:cNvSpPr>
          <p:nvPr>
            <p:ph type="pic" sz="quarter" idx="17"/>
          </p:nvPr>
        </p:nvSpPr>
        <p:spPr>
          <a:xfrm>
            <a:off x="5843016" y="3108960"/>
            <a:ext cx="5989320" cy="3054096"/>
          </a:xfrm>
        </p:spPr>
        <p:txBody>
          <a:bodyPr rtlCol="0" anchor="ctr"/>
          <a:lstStyle>
            <a:lvl1pPr algn="ctr">
              <a:buNone/>
              <a:defRPr/>
            </a:lvl1pPr>
          </a:lstStyle>
          <a:p>
            <a:pPr rtl="0"/>
            <a:r>
              <a:rPr lang="de-DE" noProof="0"/>
              <a:t>Bild durch Klicken auf Symbol hinzufügen</a:t>
            </a:r>
          </a:p>
        </p:txBody>
      </p:sp>
    </p:spTree>
    <p:extLst>
      <p:ext uri="{BB962C8B-B14F-4D97-AF65-F5344CB8AC3E}">
        <p14:creationId xmlns:p14="http://schemas.microsoft.com/office/powerpoint/2010/main" val="352797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Inhalt mit 4 Bildern">
    <p:spTree>
      <p:nvGrpSpPr>
        <p:cNvPr id="1" name=""/>
        <p:cNvGrpSpPr/>
        <p:nvPr/>
      </p:nvGrpSpPr>
      <p:grpSpPr>
        <a:xfrm>
          <a:off x="0" y="0"/>
          <a:ext cx="0" cy="0"/>
          <a:chOff x="0" y="0"/>
          <a:chExt cx="0" cy="0"/>
        </a:xfrm>
      </p:grpSpPr>
      <p:sp useBgFill="1">
        <p:nvSpPr>
          <p:cNvPr id="4" name="Rechteck 3">
            <a:extLst>
              <a:ext uri="{FF2B5EF4-FFF2-40B4-BE49-F238E27FC236}">
                <a16:creationId xmlns:a16="http://schemas.microsoft.com/office/drawing/2014/main" id="{2CD68929-9BD1-4A1E-9C1E-5B980D986EC1}"/>
              </a:ext>
            </a:extLst>
          </p:cNvPr>
          <p:cNvSpPr/>
          <p:nvPr userDrawn="1"/>
        </p:nvSpPr>
        <p:spPr>
          <a:xfrm>
            <a:off x="7324344" y="630936"/>
            <a:ext cx="4517136"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8D358CF-0758-490A-A084-C46443B9ABE8}"/>
              </a:ext>
            </a:extLst>
          </p:cNvPr>
          <p:cNvSpPr>
            <a:spLocks noGrp="1"/>
          </p:cNvSpPr>
          <p:nvPr>
            <p:ph type="title" hasCustomPrompt="1"/>
          </p:nvPr>
        </p:nvSpPr>
        <p:spPr>
          <a:xfrm>
            <a:off x="7772400" y="978408"/>
            <a:ext cx="3721608" cy="1106424"/>
          </a:xfrm>
        </p:spPr>
        <p:txBody>
          <a:bodyPr rtlCol="0" anchor="ctr">
            <a:normAutofit/>
          </a:bodyPr>
          <a:lstStyle>
            <a:lvl1pPr>
              <a:defRPr sz="2800"/>
            </a:lvl1pPr>
          </a:lstStyle>
          <a:p>
            <a:pPr rtl="0"/>
            <a:r>
              <a:rPr lang="de-DE" noProof="0"/>
              <a:t>Titelmasterformat durch Klicken bearbeiten</a:t>
            </a:r>
          </a:p>
        </p:txBody>
      </p:sp>
      <p:sp>
        <p:nvSpPr>
          <p:cNvPr id="15" name="Bildplatzhalter 14">
            <a:extLst>
              <a:ext uri="{FF2B5EF4-FFF2-40B4-BE49-F238E27FC236}">
                <a16:creationId xmlns:a16="http://schemas.microsoft.com/office/drawing/2014/main" id="{D9F91D62-7A39-4697-A73D-908DBA590EFB}"/>
              </a:ext>
            </a:extLst>
          </p:cNvPr>
          <p:cNvSpPr>
            <a:spLocks noGrp="1"/>
          </p:cNvSpPr>
          <p:nvPr>
            <p:ph type="pic" sz="quarter" idx="13"/>
          </p:nvPr>
        </p:nvSpPr>
        <p:spPr>
          <a:xfrm>
            <a:off x="3767328" y="630936"/>
            <a:ext cx="3246120" cy="2688336"/>
          </a:xfrm>
        </p:spPr>
        <p:txBody>
          <a:bodyPr rtlCol="0" anchor="ctr"/>
          <a:lstStyle>
            <a:lvl1pPr algn="ctr">
              <a:buNone/>
              <a:defRPr/>
            </a:lvl1pPr>
          </a:lstStyle>
          <a:p>
            <a:pPr rtl="0"/>
            <a:r>
              <a:rPr lang="de-DE" noProof="0"/>
              <a:t>Bild durch Klicken auf Symbol hinzufügen</a:t>
            </a:r>
          </a:p>
        </p:txBody>
      </p:sp>
      <p:sp>
        <p:nvSpPr>
          <p:cNvPr id="10" name="Bildplatzhalter 14">
            <a:extLst>
              <a:ext uri="{FF2B5EF4-FFF2-40B4-BE49-F238E27FC236}">
                <a16:creationId xmlns:a16="http://schemas.microsoft.com/office/drawing/2014/main" id="{687A7A61-F904-44E0-837C-FB357932BC1E}"/>
              </a:ext>
            </a:extLst>
          </p:cNvPr>
          <p:cNvSpPr>
            <a:spLocks noGrp="1"/>
          </p:cNvSpPr>
          <p:nvPr>
            <p:ph type="pic" sz="quarter" idx="14"/>
          </p:nvPr>
        </p:nvSpPr>
        <p:spPr>
          <a:xfrm>
            <a:off x="411480" y="630936"/>
            <a:ext cx="3246120" cy="2688336"/>
          </a:xfrm>
        </p:spPr>
        <p:txBody>
          <a:bodyPr rtlCol="0" anchor="ctr"/>
          <a:lstStyle>
            <a:lvl1pPr algn="ctr">
              <a:buNone/>
              <a:defRPr/>
            </a:lvl1pPr>
          </a:lstStyle>
          <a:p>
            <a:pPr rtl="0"/>
            <a:r>
              <a:rPr lang="de-DE" noProof="0"/>
              <a:t>Bild durch Klicken auf Symbol hinzufügen</a:t>
            </a:r>
          </a:p>
        </p:txBody>
      </p:sp>
      <p:sp>
        <p:nvSpPr>
          <p:cNvPr id="5" name="Rechteck 4">
            <a:extLst>
              <a:ext uri="{FF2B5EF4-FFF2-40B4-BE49-F238E27FC236}">
                <a16:creationId xmlns:a16="http://schemas.microsoft.com/office/drawing/2014/main" id="{B3ED68CE-A00C-4DD9-8065-B0E3D033BC20}"/>
              </a:ext>
            </a:extLst>
          </p:cNvPr>
          <p:cNvSpPr/>
          <p:nvPr userDrawn="1"/>
        </p:nvSpPr>
        <p:spPr>
          <a:xfrm>
            <a:off x="7260336" y="117957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Bildplatzhalter 14">
            <a:extLst>
              <a:ext uri="{FF2B5EF4-FFF2-40B4-BE49-F238E27FC236}">
                <a16:creationId xmlns:a16="http://schemas.microsoft.com/office/drawing/2014/main" id="{FBB9124E-D1EB-4540-B1E1-DF3CD388BB27}"/>
              </a:ext>
            </a:extLst>
          </p:cNvPr>
          <p:cNvSpPr>
            <a:spLocks noGrp="1"/>
          </p:cNvSpPr>
          <p:nvPr>
            <p:ph type="pic" sz="quarter" idx="17"/>
          </p:nvPr>
        </p:nvSpPr>
        <p:spPr>
          <a:xfrm>
            <a:off x="411480" y="3438144"/>
            <a:ext cx="3246120" cy="2688336"/>
          </a:xfrm>
        </p:spPr>
        <p:txBody>
          <a:bodyPr rtlCol="0" anchor="ctr"/>
          <a:lstStyle>
            <a:lvl1pPr algn="ctr">
              <a:buNone/>
              <a:defRPr/>
            </a:lvl1pPr>
          </a:lstStyle>
          <a:p>
            <a:pPr rtl="0"/>
            <a:r>
              <a:rPr lang="de-DE" noProof="0"/>
              <a:t>Bild durch Klicken auf Symbol hinzufügen</a:t>
            </a:r>
          </a:p>
        </p:txBody>
      </p:sp>
      <p:sp>
        <p:nvSpPr>
          <p:cNvPr id="6" name="Rechteck 5">
            <a:extLst>
              <a:ext uri="{FF2B5EF4-FFF2-40B4-BE49-F238E27FC236}">
                <a16:creationId xmlns:a16="http://schemas.microsoft.com/office/drawing/2014/main" id="{525280B1-DD77-4ADB-A6FC-71309BCB66E1}"/>
              </a:ext>
            </a:extLst>
          </p:cNvPr>
          <p:cNvSpPr/>
          <p:nvPr userDrawn="1"/>
        </p:nvSpPr>
        <p:spPr>
          <a:xfrm>
            <a:off x="7792216" y="2185416"/>
            <a:ext cx="3683187"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Bildplatzhalter 14">
            <a:extLst>
              <a:ext uri="{FF2B5EF4-FFF2-40B4-BE49-F238E27FC236}">
                <a16:creationId xmlns:a16="http://schemas.microsoft.com/office/drawing/2014/main" id="{6B8374DB-2C54-426F-9768-7B838BE1F98D}"/>
              </a:ext>
            </a:extLst>
          </p:cNvPr>
          <p:cNvSpPr>
            <a:spLocks noGrp="1"/>
          </p:cNvSpPr>
          <p:nvPr>
            <p:ph type="pic" sz="quarter" idx="21"/>
          </p:nvPr>
        </p:nvSpPr>
        <p:spPr>
          <a:xfrm>
            <a:off x="3767328" y="3438144"/>
            <a:ext cx="3246120" cy="2688336"/>
          </a:xfrm>
        </p:spPr>
        <p:txBody>
          <a:bodyPr rtlCol="0" anchor="ctr"/>
          <a:lstStyle>
            <a:lvl1pPr algn="ctr">
              <a:buNone/>
              <a:defRPr/>
            </a:lvl1pPr>
          </a:lstStyle>
          <a:p>
            <a:pPr rtl="0"/>
            <a:r>
              <a:rPr lang="de-DE" noProof="0"/>
              <a:t>Bild durch Klicken auf Symbol hinzufügen</a:t>
            </a:r>
          </a:p>
        </p:txBody>
      </p:sp>
      <p:sp>
        <p:nvSpPr>
          <p:cNvPr id="8" name="Textplatzhalter 7">
            <a:extLst>
              <a:ext uri="{FF2B5EF4-FFF2-40B4-BE49-F238E27FC236}">
                <a16:creationId xmlns:a16="http://schemas.microsoft.com/office/drawing/2014/main" id="{A0D33A8D-B0BB-4920-AAC4-6EE9952AA556}"/>
              </a:ext>
            </a:extLst>
          </p:cNvPr>
          <p:cNvSpPr>
            <a:spLocks noGrp="1"/>
          </p:cNvSpPr>
          <p:nvPr>
            <p:ph type="body" sz="quarter" idx="22" hasCustomPrompt="1"/>
          </p:nvPr>
        </p:nvSpPr>
        <p:spPr>
          <a:xfrm>
            <a:off x="7772400" y="3099816"/>
            <a:ext cx="3721100" cy="447675"/>
          </a:xfrm>
        </p:spPr>
        <p:txBody>
          <a:bodyPr rtlCol="0"/>
          <a:lstStyle>
            <a:lvl1pPr marL="0" indent="0">
              <a:buNone/>
              <a:defRPr sz="1600"/>
            </a:lvl1pPr>
          </a:lstStyle>
          <a:p>
            <a:pPr lvl="0" rtl="0"/>
            <a:r>
              <a:rPr lang="de-DE" noProof="0"/>
              <a:t>Textmasterformat durch Klicken bearbeiten</a:t>
            </a:r>
          </a:p>
        </p:txBody>
      </p:sp>
      <p:sp>
        <p:nvSpPr>
          <p:cNvPr id="21" name="Textplatzhalter 7">
            <a:extLst>
              <a:ext uri="{FF2B5EF4-FFF2-40B4-BE49-F238E27FC236}">
                <a16:creationId xmlns:a16="http://schemas.microsoft.com/office/drawing/2014/main" id="{FC2F80E1-DA5D-4EBA-BDBC-FFD24776ED07}"/>
              </a:ext>
            </a:extLst>
          </p:cNvPr>
          <p:cNvSpPr>
            <a:spLocks noGrp="1"/>
          </p:cNvSpPr>
          <p:nvPr>
            <p:ph type="body" sz="quarter" idx="23" hasCustomPrompt="1"/>
          </p:nvPr>
        </p:nvSpPr>
        <p:spPr>
          <a:xfrm>
            <a:off x="7772400" y="4215384"/>
            <a:ext cx="3721100" cy="447675"/>
          </a:xfrm>
        </p:spPr>
        <p:txBody>
          <a:bodyPr rtlCol="0"/>
          <a:lstStyle>
            <a:lvl1pPr marL="0" indent="0">
              <a:buNone/>
              <a:defRPr sz="1600"/>
            </a:lvl1pPr>
          </a:lstStyle>
          <a:p>
            <a:pPr lvl="0" rtl="0"/>
            <a:r>
              <a:rPr lang="de-DE" noProof="0"/>
              <a:t>Textmasterformat durch Klicken bearbeiten</a:t>
            </a:r>
          </a:p>
        </p:txBody>
      </p:sp>
      <p:sp>
        <p:nvSpPr>
          <p:cNvPr id="22" name="Textplatzhalter 7">
            <a:extLst>
              <a:ext uri="{FF2B5EF4-FFF2-40B4-BE49-F238E27FC236}">
                <a16:creationId xmlns:a16="http://schemas.microsoft.com/office/drawing/2014/main" id="{536A3E74-5D94-4FE5-A5F8-7DA032AD48AF}"/>
              </a:ext>
            </a:extLst>
          </p:cNvPr>
          <p:cNvSpPr>
            <a:spLocks noGrp="1"/>
          </p:cNvSpPr>
          <p:nvPr>
            <p:ph type="body" sz="quarter" idx="24" hasCustomPrompt="1"/>
          </p:nvPr>
        </p:nvSpPr>
        <p:spPr>
          <a:xfrm>
            <a:off x="7772400" y="5321808"/>
            <a:ext cx="3721100" cy="447675"/>
          </a:xfrm>
        </p:spPr>
        <p:txBody>
          <a:bodyPr rtlCol="0"/>
          <a:lstStyle>
            <a:lvl1pPr marL="0" indent="0">
              <a:buNone/>
              <a:defRPr sz="1600"/>
            </a:lvl1pPr>
          </a:lstStyle>
          <a:p>
            <a:pPr lvl="0" rtl="0"/>
            <a:r>
              <a:rPr lang="de-DE" noProof="0"/>
              <a:t>Textmasterformat durch Klicken bearbeiten</a:t>
            </a:r>
          </a:p>
        </p:txBody>
      </p:sp>
      <p:sp>
        <p:nvSpPr>
          <p:cNvPr id="23" name="Bildplatzhalt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7772400" y="2532888"/>
            <a:ext cx="457200" cy="457200"/>
          </a:xfrm>
        </p:spPr>
        <p:txBody>
          <a:bodyPr rtlCol="0" anchor="ctr"/>
          <a:lstStyle>
            <a:lvl1pPr algn="ctr">
              <a:buNone/>
              <a:defRPr sz="900"/>
            </a:lvl1pPr>
          </a:lstStyle>
          <a:p>
            <a:pPr rtl="0"/>
            <a:r>
              <a:rPr lang="de-DE" noProof="0"/>
              <a:t>Symbol</a:t>
            </a:r>
          </a:p>
        </p:txBody>
      </p:sp>
      <p:sp>
        <p:nvSpPr>
          <p:cNvPr id="24" name="Bildplatzhalt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7772400" y="3630168"/>
            <a:ext cx="457200" cy="457200"/>
          </a:xfrm>
        </p:spPr>
        <p:txBody>
          <a:bodyPr rtlCol="0" anchor="ctr"/>
          <a:lstStyle>
            <a:lvl1pPr algn="ctr">
              <a:buNone/>
              <a:defRPr sz="900"/>
            </a:lvl1pPr>
          </a:lstStyle>
          <a:p>
            <a:pPr rtl="0"/>
            <a:r>
              <a:rPr lang="de-DE" noProof="0"/>
              <a:t>Symbol</a:t>
            </a:r>
          </a:p>
        </p:txBody>
      </p:sp>
      <p:sp>
        <p:nvSpPr>
          <p:cNvPr id="25" name="Bildplatzhalt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7772400" y="4754880"/>
            <a:ext cx="457200" cy="457200"/>
          </a:xfrm>
        </p:spPr>
        <p:txBody>
          <a:bodyPr rtlCol="0" anchor="ctr"/>
          <a:lstStyle>
            <a:lvl1pPr algn="ctr">
              <a:buNone/>
              <a:defRPr sz="900"/>
            </a:lvl1pPr>
          </a:lstStyle>
          <a:p>
            <a:pPr rtl="0"/>
            <a:r>
              <a:rPr lang="de-DE" noProof="0"/>
              <a:t>Symbol</a:t>
            </a:r>
          </a:p>
        </p:txBody>
      </p:sp>
    </p:spTree>
    <p:extLst>
      <p:ext uri="{BB962C8B-B14F-4D97-AF65-F5344CB8AC3E}">
        <p14:creationId xmlns:p14="http://schemas.microsoft.com/office/powerpoint/2010/main" val="3439343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useBgFill="1">
        <p:nvSpPr>
          <p:cNvPr id="7" name="Rechteck 6">
            <a:extLst>
              <a:ext uri="{FF2B5EF4-FFF2-40B4-BE49-F238E27FC236}">
                <a16:creationId xmlns:a16="http://schemas.microsoft.com/office/drawing/2014/main" id="{8C0689C4-0DB3-408B-A956-40326B4AE4C4}"/>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hteck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79454F2-0EE5-4888-AF4C-82F825E6226E}"/>
              </a:ext>
            </a:extLst>
          </p:cNvPr>
          <p:cNvSpPr>
            <a:spLocks noGrp="1"/>
          </p:cNvSpPr>
          <p:nvPr>
            <p:ph type="title" hasCustomPrompt="1"/>
          </p:nvPr>
        </p:nvSpPr>
        <p:spPr>
          <a:xfrm>
            <a:off x="1078992" y="1938528"/>
            <a:ext cx="10177272" cy="2990088"/>
          </a:xfrm>
        </p:spPr>
        <p:txBody>
          <a:bodyPr rtlCol="0">
            <a:normAutofit/>
          </a:bodyPr>
          <a:lstStyle>
            <a:lvl1pPr>
              <a:defRPr sz="5400"/>
            </a:lvl1pPr>
          </a:lstStyle>
          <a:p>
            <a:pPr rtl="0"/>
            <a:r>
              <a:rPr lang="de-DE" noProof="0"/>
              <a:t>Titelmasterformat durch Klicken bearbeiten</a:t>
            </a:r>
          </a:p>
        </p:txBody>
      </p:sp>
    </p:spTree>
    <p:extLst>
      <p:ext uri="{BB962C8B-B14F-4D97-AF65-F5344CB8AC3E}">
        <p14:creationId xmlns:p14="http://schemas.microsoft.com/office/powerpoint/2010/main" val="140099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377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useBgFill="1">
        <p:nvSpPr>
          <p:cNvPr id="9" name="Rechteck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hteck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7F7751B-CD8F-4F5B-A903-1DCE5D1E8306}"/>
              </a:ext>
            </a:extLst>
          </p:cNvPr>
          <p:cNvSpPr>
            <a:spLocks noGrp="1"/>
          </p:cNvSpPr>
          <p:nvPr>
            <p:ph type="title" hasCustomPrompt="1"/>
          </p:nvPr>
        </p:nvSpPr>
        <p:spPr>
          <a:xfrm>
            <a:off x="868680" y="1709928"/>
            <a:ext cx="3099816" cy="1709928"/>
          </a:xfrm>
        </p:spPr>
        <p:txBody>
          <a:bodyPr tIns="45720" rtlCol="0" anchor="t">
            <a:normAutofit/>
          </a:bodyPr>
          <a:lstStyle>
            <a:lvl1pPr>
              <a:lnSpc>
                <a:spcPct val="100000"/>
              </a:lnSpc>
              <a:defRPr sz="3400"/>
            </a:lvl1pPr>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EFA55C8A-A0BB-441D-976F-EB56D4382DB6}"/>
              </a:ext>
            </a:extLst>
          </p:cNvPr>
          <p:cNvSpPr>
            <a:spLocks noGrp="1"/>
          </p:cNvSpPr>
          <p:nvPr>
            <p:ph idx="1" hasCustomPrompt="1"/>
          </p:nvPr>
        </p:nvSpPr>
        <p:spPr>
          <a:xfrm>
            <a:off x="4965192" y="1709928"/>
            <a:ext cx="6729984" cy="4096512"/>
          </a:xfrm>
        </p:spPr>
        <p:txBody>
          <a:bodyPr rtlCol="0"/>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Textplatzhalter 3">
            <a:extLst>
              <a:ext uri="{FF2B5EF4-FFF2-40B4-BE49-F238E27FC236}">
                <a16:creationId xmlns:a16="http://schemas.microsoft.com/office/drawing/2014/main" id="{37DE6A51-A2E5-4BFA-B571-9FDFE1BBFB44}"/>
              </a:ext>
            </a:extLst>
          </p:cNvPr>
          <p:cNvSpPr>
            <a:spLocks noGrp="1"/>
          </p:cNvSpPr>
          <p:nvPr>
            <p:ph type="body" sz="half" idx="2" hasCustomPrompt="1"/>
          </p:nvPr>
        </p:nvSpPr>
        <p:spPr>
          <a:xfrm>
            <a:off x="868680" y="3429000"/>
            <a:ext cx="3099816" cy="2066544"/>
          </a:xfrm>
        </p:spPr>
        <p:txBody>
          <a:bodyPr rtlCol="0">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noProof="0"/>
              <a:t>Textmasterformate durch Klicken bearbeiten</a:t>
            </a:r>
          </a:p>
        </p:txBody>
      </p:sp>
    </p:spTree>
    <p:extLst>
      <p:ext uri="{BB962C8B-B14F-4D97-AF65-F5344CB8AC3E}">
        <p14:creationId xmlns:p14="http://schemas.microsoft.com/office/powerpoint/2010/main" val="1777224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useBgFill="1">
        <p:nvSpPr>
          <p:cNvPr id="9" name="Rechteck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hteck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0C04DCC-0E3E-4F05-9FAC-9FA6CA4B2BAE}"/>
              </a:ext>
            </a:extLst>
          </p:cNvPr>
          <p:cNvSpPr>
            <a:spLocks noGrp="1"/>
          </p:cNvSpPr>
          <p:nvPr>
            <p:ph type="title" hasCustomPrompt="1"/>
          </p:nvPr>
        </p:nvSpPr>
        <p:spPr>
          <a:xfrm>
            <a:off x="868680" y="1709928"/>
            <a:ext cx="3099816" cy="1709928"/>
          </a:xfrm>
        </p:spPr>
        <p:txBody>
          <a:bodyPr tIns="45720" rtlCol="0" anchor="t">
            <a:normAutofit/>
          </a:bodyPr>
          <a:lstStyle>
            <a:lvl1pPr>
              <a:lnSpc>
                <a:spcPct val="100000"/>
              </a:lnSpc>
              <a:defRPr sz="3400"/>
            </a:lvl1pPr>
          </a:lstStyle>
          <a:p>
            <a:pPr rtl="0"/>
            <a:r>
              <a:rPr lang="de-DE" noProof="0"/>
              <a:t>Titelmasterformat durch Klicken bearbeiten</a:t>
            </a:r>
          </a:p>
        </p:txBody>
      </p:sp>
      <p:sp>
        <p:nvSpPr>
          <p:cNvPr id="3" name="Bildplatzhalter 2">
            <a:extLst>
              <a:ext uri="{FF2B5EF4-FFF2-40B4-BE49-F238E27FC236}">
                <a16:creationId xmlns:a16="http://schemas.microsoft.com/office/drawing/2014/main" id="{EBA29649-B19F-499E-8E9A-3577EAC8F031}"/>
              </a:ext>
            </a:extLst>
          </p:cNvPr>
          <p:cNvSpPr>
            <a:spLocks noGrp="1"/>
          </p:cNvSpPr>
          <p:nvPr>
            <p:ph type="pic" idx="1" hasCustomPrompt="1"/>
          </p:nvPr>
        </p:nvSpPr>
        <p:spPr>
          <a:xfrm>
            <a:off x="4965192" y="1161288"/>
            <a:ext cx="6729984" cy="4645152"/>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Klicken Sie, um ein Bild hinzuzufügen.</a:t>
            </a:r>
          </a:p>
        </p:txBody>
      </p:sp>
      <p:sp>
        <p:nvSpPr>
          <p:cNvPr id="4" name="Textplatzhalter 3">
            <a:extLst>
              <a:ext uri="{FF2B5EF4-FFF2-40B4-BE49-F238E27FC236}">
                <a16:creationId xmlns:a16="http://schemas.microsoft.com/office/drawing/2014/main" id="{1BC9EF2E-A8CD-41A1-B11A-0D8842797A98}"/>
              </a:ext>
            </a:extLst>
          </p:cNvPr>
          <p:cNvSpPr>
            <a:spLocks noGrp="1"/>
          </p:cNvSpPr>
          <p:nvPr>
            <p:ph type="body" sz="half" idx="2" hasCustomPrompt="1"/>
          </p:nvPr>
        </p:nvSpPr>
        <p:spPr>
          <a:xfrm>
            <a:off x="868680" y="3438144"/>
            <a:ext cx="3099816" cy="2057400"/>
          </a:xfrm>
        </p:spPr>
        <p:txBody>
          <a:bodyPr rtlCol="0">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noProof="0"/>
              <a:t>Textmasterformate durch Klicken bearbeiten</a:t>
            </a:r>
          </a:p>
        </p:txBody>
      </p:sp>
    </p:spTree>
    <p:extLst>
      <p:ext uri="{BB962C8B-B14F-4D97-AF65-F5344CB8AC3E}">
        <p14:creationId xmlns:p14="http://schemas.microsoft.com/office/powerpoint/2010/main" val="43324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mit Bilder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358CF-0758-490A-A084-C46443B9ABE8}"/>
              </a:ext>
            </a:extLst>
          </p:cNvPr>
          <p:cNvSpPr>
            <a:spLocks noGrp="1"/>
          </p:cNvSpPr>
          <p:nvPr>
            <p:ph type="title" hasCustomPrompt="1"/>
          </p:nvPr>
        </p:nvSpPr>
        <p:spPr>
          <a:xfrm>
            <a:off x="5084064" y="1078992"/>
            <a:ext cx="6272784" cy="1536192"/>
          </a:xfrm>
        </p:spPr>
        <p:txBody>
          <a:bodyPr rtlCol="0" anchor="b">
            <a:normAutofit/>
          </a:bodyPr>
          <a:lstStyle>
            <a:lvl1pPr>
              <a:defRPr sz="5200"/>
            </a:lvl1pPr>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21671183-B3CE-4F45-92FB-98290CA0E2CA}"/>
              </a:ext>
            </a:extLst>
          </p:cNvPr>
          <p:cNvSpPr>
            <a:spLocks noGrp="1"/>
          </p:cNvSpPr>
          <p:nvPr>
            <p:ph idx="1" hasCustomPrompt="1"/>
          </p:nvPr>
        </p:nvSpPr>
        <p:spPr>
          <a:xfrm>
            <a:off x="5084064" y="3355848"/>
            <a:ext cx="6272784" cy="2825496"/>
          </a:xfrm>
        </p:spPr>
        <p:txBody>
          <a:bodyPr rtlCol="0"/>
          <a:lstStyle>
            <a:lvl1pPr>
              <a:buNone/>
              <a:defRPr sz="1800"/>
            </a:lvl1pPr>
          </a:lstStyle>
          <a:p>
            <a:pPr lvl="0" rtl="0"/>
            <a:r>
              <a:rPr lang="de-DE" noProof="0"/>
              <a:t>Textmasterformat durch Klicken bearbeiten</a:t>
            </a:r>
          </a:p>
        </p:txBody>
      </p:sp>
      <p:sp>
        <p:nvSpPr>
          <p:cNvPr id="7" name="Rechteck 6">
            <a:extLst>
              <a:ext uri="{FF2B5EF4-FFF2-40B4-BE49-F238E27FC236}">
                <a16:creationId xmlns:a16="http://schemas.microsoft.com/office/drawing/2014/main" id="{C3EEEC07-DA87-4415-8D6B-72E1B2686535}"/>
              </a:ext>
            </a:extLst>
          </p:cNvPr>
          <p:cNvSpPr/>
          <p:nvPr userDrawn="1"/>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hteck 8">
            <a:extLst>
              <a:ext uri="{FF2B5EF4-FFF2-40B4-BE49-F238E27FC236}">
                <a16:creationId xmlns:a16="http://schemas.microsoft.com/office/drawing/2014/main" id="{3CC47E32-D289-4A1B-A3C7-A355CD5572E8}"/>
              </a:ext>
            </a:extLst>
          </p:cNvPr>
          <p:cNvSpPr/>
          <p:nvPr userDrawn="1"/>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Bildplatzhalter 14">
            <a:extLst>
              <a:ext uri="{FF2B5EF4-FFF2-40B4-BE49-F238E27FC236}">
                <a16:creationId xmlns:a16="http://schemas.microsoft.com/office/drawing/2014/main" id="{D9F91D62-7A39-4697-A73D-908DBA590EFB}"/>
              </a:ext>
            </a:extLst>
          </p:cNvPr>
          <p:cNvSpPr>
            <a:spLocks noGrp="1"/>
          </p:cNvSpPr>
          <p:nvPr>
            <p:ph type="pic" sz="quarter" idx="13"/>
          </p:nvPr>
        </p:nvSpPr>
        <p:spPr>
          <a:xfrm>
            <a:off x="636608" y="603504"/>
            <a:ext cx="3871384" cy="5426906"/>
          </a:xfrm>
        </p:spPr>
        <p:txBody>
          <a:bodyPr rtlCol="0" anchor="ctr"/>
          <a:lstStyle>
            <a:lvl1pPr algn="ctr">
              <a:buNone/>
              <a:defRPr/>
            </a:lvl1pPr>
          </a:lstStyle>
          <a:p>
            <a:pPr rtl="0"/>
            <a:r>
              <a:rPr lang="de-DE" noProof="0"/>
              <a:t>Bild durch Klicken auf Symbol hinzufügen</a:t>
            </a:r>
          </a:p>
        </p:txBody>
      </p:sp>
    </p:spTree>
    <p:extLst>
      <p:ext uri="{BB962C8B-B14F-4D97-AF65-F5344CB8AC3E}">
        <p14:creationId xmlns:p14="http://schemas.microsoft.com/office/powerpoint/2010/main" val="381258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mit 2 Bilder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358CF-0758-490A-A084-C46443B9ABE8}"/>
              </a:ext>
            </a:extLst>
          </p:cNvPr>
          <p:cNvSpPr>
            <a:spLocks noGrp="1"/>
          </p:cNvSpPr>
          <p:nvPr>
            <p:ph type="title" hasCustomPrompt="1"/>
          </p:nvPr>
        </p:nvSpPr>
        <p:spPr>
          <a:xfrm>
            <a:off x="612648" y="1078992"/>
            <a:ext cx="6272784" cy="1536192"/>
          </a:xfrm>
        </p:spPr>
        <p:txBody>
          <a:bodyPr rtlCol="0" anchor="b">
            <a:normAutofit/>
          </a:bodyPr>
          <a:lstStyle>
            <a:lvl1pPr>
              <a:defRPr sz="5200"/>
            </a:lvl1pPr>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21671183-B3CE-4F45-92FB-98290CA0E2CA}"/>
              </a:ext>
            </a:extLst>
          </p:cNvPr>
          <p:cNvSpPr>
            <a:spLocks noGrp="1"/>
          </p:cNvSpPr>
          <p:nvPr>
            <p:ph idx="1" hasCustomPrompt="1"/>
          </p:nvPr>
        </p:nvSpPr>
        <p:spPr>
          <a:xfrm>
            <a:off x="612648" y="3355848"/>
            <a:ext cx="6272784" cy="2825496"/>
          </a:xfrm>
        </p:spPr>
        <p:txBody>
          <a:bodyPr rtlCol="0"/>
          <a:lstStyle>
            <a:lvl1pPr marL="0" indent="0">
              <a:buNone/>
              <a:defRPr sz="1800"/>
            </a:lvl1pPr>
          </a:lstStyle>
          <a:p>
            <a:pPr lvl="0" rtl="0"/>
            <a:r>
              <a:rPr lang="de-DE" noProof="0"/>
              <a:t>Textmasterformat durch Klicken bearbeiten</a:t>
            </a:r>
          </a:p>
        </p:txBody>
      </p:sp>
      <p:sp>
        <p:nvSpPr>
          <p:cNvPr id="7" name="Rechteck 6">
            <a:extLst>
              <a:ext uri="{FF2B5EF4-FFF2-40B4-BE49-F238E27FC236}">
                <a16:creationId xmlns:a16="http://schemas.microsoft.com/office/drawing/2014/main" id="{C3EEEC07-DA87-4415-8D6B-72E1B2686535}"/>
              </a:ext>
            </a:extLst>
          </p:cNvPr>
          <p:cNvSpPr/>
          <p:nvPr userDrawn="1"/>
        </p:nvSpPr>
        <p:spPr>
          <a:xfrm rot="5400000">
            <a:off x="850392" y="36576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Bildplatzhalter 14">
            <a:extLst>
              <a:ext uri="{FF2B5EF4-FFF2-40B4-BE49-F238E27FC236}">
                <a16:creationId xmlns:a16="http://schemas.microsoft.com/office/drawing/2014/main" id="{D9F91D62-7A39-4697-A73D-908DBA590EFB}"/>
              </a:ext>
            </a:extLst>
          </p:cNvPr>
          <p:cNvSpPr>
            <a:spLocks noGrp="1"/>
          </p:cNvSpPr>
          <p:nvPr>
            <p:ph type="pic" sz="quarter" idx="13"/>
          </p:nvPr>
        </p:nvSpPr>
        <p:spPr>
          <a:xfrm>
            <a:off x="7680960" y="4352544"/>
            <a:ext cx="4507992" cy="2505456"/>
          </a:xfrm>
        </p:spPr>
        <p:txBody>
          <a:bodyPr rtlCol="0" anchor="ctr"/>
          <a:lstStyle>
            <a:lvl1pPr algn="ctr">
              <a:buNone/>
              <a:defRPr/>
            </a:lvl1pPr>
          </a:lstStyle>
          <a:p>
            <a:pPr rtl="0"/>
            <a:r>
              <a:rPr lang="de-DE" noProof="0"/>
              <a:t>Bild durch Klicken auf Symbol hinzufügen</a:t>
            </a:r>
          </a:p>
        </p:txBody>
      </p:sp>
      <p:sp>
        <p:nvSpPr>
          <p:cNvPr id="10" name="Bildplatzhalter 14">
            <a:extLst>
              <a:ext uri="{FF2B5EF4-FFF2-40B4-BE49-F238E27FC236}">
                <a16:creationId xmlns:a16="http://schemas.microsoft.com/office/drawing/2014/main" id="{687A7A61-F904-44E0-837C-FB357932BC1E}"/>
              </a:ext>
            </a:extLst>
          </p:cNvPr>
          <p:cNvSpPr>
            <a:spLocks noGrp="1"/>
          </p:cNvSpPr>
          <p:nvPr>
            <p:ph type="pic" sz="quarter" idx="14"/>
          </p:nvPr>
        </p:nvSpPr>
        <p:spPr>
          <a:xfrm>
            <a:off x="7680960" y="0"/>
            <a:ext cx="4507992" cy="4123944"/>
          </a:xfrm>
        </p:spPr>
        <p:txBody>
          <a:bodyPr rtlCol="0" anchor="ctr"/>
          <a:lstStyle>
            <a:lvl1pPr algn="ctr">
              <a:buNone/>
              <a:defRPr/>
            </a:lvl1pPr>
          </a:lstStyle>
          <a:p>
            <a:pPr rtl="0"/>
            <a:r>
              <a:rPr lang="de-DE" noProof="0"/>
              <a:t>Bild durch Klicken auf Symbol hinzufügen</a:t>
            </a:r>
          </a:p>
        </p:txBody>
      </p:sp>
      <p:sp>
        <p:nvSpPr>
          <p:cNvPr id="8" name="Rechteck 7">
            <a:extLst>
              <a:ext uri="{FF2B5EF4-FFF2-40B4-BE49-F238E27FC236}">
                <a16:creationId xmlns:a16="http://schemas.microsoft.com/office/drawing/2014/main" id="{EEFA3CC7-31ED-4E5A-87A6-AA1D8F4251FC}"/>
              </a:ext>
            </a:extLst>
          </p:cNvPr>
          <p:cNvSpPr/>
          <p:nvPr userDrawn="1"/>
        </p:nvSpPr>
        <p:spPr>
          <a:xfrm>
            <a:off x="621792"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7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useBgFill="1">
        <p:nvSpPr>
          <p:cNvPr id="7" name="Rechteck 6">
            <a:extLst>
              <a:ext uri="{FF2B5EF4-FFF2-40B4-BE49-F238E27FC236}">
                <a16:creationId xmlns:a16="http://schemas.microsoft.com/office/drawing/2014/main" id="{B541A812-4D3F-4D65-BA64-BA64E37F2C1D}"/>
              </a:ext>
            </a:extLst>
          </p:cNvPr>
          <p:cNvSpPr/>
          <p:nvPr userDrawn="1"/>
        </p:nvSpPr>
        <p:spPr>
          <a:xfrm>
            <a:off x="665853" y="1533525"/>
            <a:ext cx="1136024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B8E44900-E8BF-4B12-8BCB-41076E2B68C7}"/>
              </a:ext>
            </a:extLst>
          </p:cNvPr>
          <p:cNvSpPr>
            <a:spLocks noGrp="1"/>
          </p:cNvSpPr>
          <p:nvPr>
            <p:ph type="title" hasCustomPrompt="1"/>
          </p:nvPr>
        </p:nvSpPr>
        <p:spPr>
          <a:xfrm>
            <a:off x="1078992" y="1938528"/>
            <a:ext cx="8191556" cy="2990088"/>
          </a:xfrm>
        </p:spPr>
        <p:txBody>
          <a:bodyPr rtlCol="0" anchor="ctr">
            <a:normAutofit/>
          </a:bodyPr>
          <a:lstStyle>
            <a:lvl1pPr>
              <a:defRPr sz="5400"/>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917741F9-B00F-4463-A257-6B66DABD9B4E}"/>
              </a:ext>
            </a:extLst>
          </p:cNvPr>
          <p:cNvSpPr>
            <a:spLocks noGrp="1"/>
          </p:cNvSpPr>
          <p:nvPr>
            <p:ph type="body" idx="1"/>
          </p:nvPr>
        </p:nvSpPr>
        <p:spPr>
          <a:xfrm>
            <a:off x="9841556" y="1938528"/>
            <a:ext cx="1460428" cy="2990088"/>
          </a:xfrm>
          <a:solidFill>
            <a:schemeClr val="accent1"/>
          </a:solidFill>
        </p:spPr>
        <p:txBody>
          <a:bodyPr rtlCol="0" anchor="ctr">
            <a:normAutofit/>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e-DE" noProof="0"/>
              <a:t>Mastertextformat bearbeiten</a:t>
            </a:r>
          </a:p>
        </p:txBody>
      </p:sp>
      <p:sp>
        <p:nvSpPr>
          <p:cNvPr id="12" name="Rechteck 11">
            <a:extLst>
              <a:ext uri="{FF2B5EF4-FFF2-40B4-BE49-F238E27FC236}">
                <a16:creationId xmlns:a16="http://schemas.microsoft.com/office/drawing/2014/main" id="{5716BBE9-8A9C-450B-A235-677945C7ED44}"/>
              </a:ext>
            </a:extLst>
          </p:cNvPr>
          <p:cNvSpPr/>
          <p:nvPr userDrawn="1"/>
        </p:nvSpPr>
        <p:spPr>
          <a:xfrm>
            <a:off x="609084" y="2965074"/>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hteck 13">
            <a:extLst>
              <a:ext uri="{FF2B5EF4-FFF2-40B4-BE49-F238E27FC236}">
                <a16:creationId xmlns:a16="http://schemas.microsoft.com/office/drawing/2014/main" id="{9855E7BF-3629-4C02-98DF-CFC1C93CE036}"/>
              </a:ext>
            </a:extLst>
          </p:cNvPr>
          <p:cNvSpPr/>
          <p:nvPr userDrawn="1"/>
        </p:nvSpPr>
        <p:spPr>
          <a:xfrm rot="5400000">
            <a:off x="8504492" y="3417702"/>
            <a:ext cx="210312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54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useBgFill="1">
        <p:nvSpPr>
          <p:cNvPr id="8" name="Rechteck 7">
            <a:extLst>
              <a:ext uri="{FF2B5EF4-FFF2-40B4-BE49-F238E27FC236}">
                <a16:creationId xmlns:a16="http://schemas.microsoft.com/office/drawing/2014/main" id="{2D6FBB9D-1CAA-4D05-AB33-BABDFE17B843}"/>
              </a:ext>
            </a:extLst>
          </p:cNvPr>
          <p:cNvSpPr/>
          <p:nvPr userDrawn="1"/>
        </p:nvSpPr>
        <p:spPr>
          <a:xfrm>
            <a:off x="558209" y="0"/>
            <a:ext cx="11167447" cy="145389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hteck 11">
            <a:extLst>
              <a:ext uri="{FF2B5EF4-FFF2-40B4-BE49-F238E27FC236}">
                <a16:creationId xmlns:a16="http://schemas.microsoft.com/office/drawing/2014/main" id="{79A6DB05-9FB5-4B07-8675-74C23D4FD89D}"/>
              </a:ext>
            </a:extLst>
          </p:cNvPr>
          <p:cNvSpPr/>
          <p:nvPr/>
        </p:nvSpPr>
        <p:spPr>
          <a:xfrm>
            <a:off x="494201" y="39319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8D358CF-0758-490A-A084-C46443B9ABE8}"/>
              </a:ext>
            </a:extLst>
          </p:cNvPr>
          <p:cNvSpPr>
            <a:spLocks noGrp="1"/>
          </p:cNvSpPr>
          <p:nvPr>
            <p:ph type="title" hasCustomPrompt="1"/>
          </p:nvPr>
        </p:nvSpPr>
        <p:spPr>
          <a:xfrm>
            <a:off x="1115568" y="274320"/>
            <a:ext cx="10168128" cy="941832"/>
          </a:xfrm>
        </p:spPr>
        <p:txBody>
          <a:bodyPr rtlCol="0">
            <a:normAutofit/>
          </a:bodyPr>
          <a:lstStyle>
            <a:lvl1pPr>
              <a:defRPr sz="4000"/>
            </a:lvl1pPr>
          </a:lstStyle>
          <a:p>
            <a:pPr rtl="0"/>
            <a:r>
              <a:rPr lang="de-DE" noProof="0" dirty="0"/>
              <a:t>Titelmasterformat durch Klicken bearbeiten</a:t>
            </a:r>
          </a:p>
        </p:txBody>
      </p:sp>
      <p:sp>
        <p:nvSpPr>
          <p:cNvPr id="3" name="Inhaltsplatzhalter 2">
            <a:extLst>
              <a:ext uri="{FF2B5EF4-FFF2-40B4-BE49-F238E27FC236}">
                <a16:creationId xmlns:a16="http://schemas.microsoft.com/office/drawing/2014/main" id="{21671183-B3CE-4F45-92FB-98290CA0E2CA}"/>
              </a:ext>
            </a:extLst>
          </p:cNvPr>
          <p:cNvSpPr>
            <a:spLocks noGrp="1"/>
          </p:cNvSpPr>
          <p:nvPr>
            <p:ph idx="1" hasCustomPrompt="1"/>
          </p:nvPr>
        </p:nvSpPr>
        <p:spPr>
          <a:xfrm>
            <a:off x="1115568" y="1846217"/>
            <a:ext cx="10168128" cy="4325983"/>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339386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Zita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900-E8BF-4B12-8BCB-41076E2B68C7}"/>
              </a:ext>
            </a:extLst>
          </p:cNvPr>
          <p:cNvSpPr>
            <a:spLocks noGrp="1"/>
          </p:cNvSpPr>
          <p:nvPr>
            <p:ph type="title" hasCustomPrompt="1"/>
          </p:nvPr>
        </p:nvSpPr>
        <p:spPr>
          <a:xfrm>
            <a:off x="557784" y="640079"/>
            <a:ext cx="10890504" cy="4892619"/>
          </a:xfrm>
        </p:spPr>
        <p:txBody>
          <a:bodyPr rtlCol="0" anchor="ctr">
            <a:normAutofit/>
          </a:bodyPr>
          <a:lstStyle>
            <a:lvl1pPr algn="ctr">
              <a:defRPr sz="4800"/>
            </a:lvl1pPr>
          </a:lstStyle>
          <a:p>
            <a:pPr rtl="0"/>
            <a:r>
              <a:rPr lang="de-DE" noProof="0"/>
              <a:t>Titelmasterformat durch Klicken bearbeiten</a:t>
            </a:r>
          </a:p>
        </p:txBody>
      </p:sp>
      <p:sp useBgFill="1">
        <p:nvSpPr>
          <p:cNvPr id="4" name="Rechteck 3">
            <a:extLst>
              <a:ext uri="{FF2B5EF4-FFF2-40B4-BE49-F238E27FC236}">
                <a16:creationId xmlns:a16="http://schemas.microsoft.com/office/drawing/2014/main" id="{673635DF-99E4-4A0C-A272-D9FF87695DE7}"/>
              </a:ext>
            </a:extLst>
          </p:cNvPr>
          <p:cNvSpPr/>
          <p:nvPr userDrawn="1"/>
        </p:nvSpPr>
        <p:spPr>
          <a:xfrm>
            <a:off x="821802" y="5806440"/>
            <a:ext cx="11154401"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5590C76F-6331-4485-AA5B-D61483481F68}"/>
              </a:ext>
            </a:extLst>
          </p:cNvPr>
          <p:cNvSpPr/>
          <p:nvPr userDrawn="1"/>
        </p:nvSpPr>
        <p:spPr>
          <a:xfrm>
            <a:off x="411480" y="640079"/>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platzhalter 2">
            <a:extLst>
              <a:ext uri="{FF2B5EF4-FFF2-40B4-BE49-F238E27FC236}">
                <a16:creationId xmlns:a16="http://schemas.microsoft.com/office/drawing/2014/main" id="{917741F9-B00F-4463-A257-6B66DABD9B4E}"/>
              </a:ext>
            </a:extLst>
          </p:cNvPr>
          <p:cNvSpPr>
            <a:spLocks noGrp="1"/>
          </p:cNvSpPr>
          <p:nvPr>
            <p:ph type="body" idx="1" hasCustomPrompt="1"/>
          </p:nvPr>
        </p:nvSpPr>
        <p:spPr>
          <a:xfrm>
            <a:off x="960699" y="5925312"/>
            <a:ext cx="10904278" cy="585216"/>
          </a:xfrm>
          <a:solidFill>
            <a:schemeClr val="accent1"/>
          </a:solidFill>
        </p:spPr>
        <p:txBody>
          <a:bodyPr rtlCol="0" anchor="ct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e-DE" noProof="0" dirty="0"/>
              <a:t>Textmasterformat durch Klicken bearbeiten</a:t>
            </a:r>
          </a:p>
        </p:txBody>
      </p:sp>
    </p:spTree>
    <p:extLst>
      <p:ext uri="{BB962C8B-B14F-4D97-AF65-F5344CB8AC3E}">
        <p14:creationId xmlns:p14="http://schemas.microsoft.com/office/powerpoint/2010/main" val="424452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useBgFill="1">
        <p:nvSpPr>
          <p:cNvPr id="9" name="Rechteck 8">
            <a:extLst>
              <a:ext uri="{FF2B5EF4-FFF2-40B4-BE49-F238E27FC236}">
                <a16:creationId xmlns:a16="http://schemas.microsoft.com/office/drawing/2014/main" id="{342F4163-FF9F-453F-99BB-82B8FDB0A1F9}"/>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Bildplatzhalter 14">
            <a:extLst>
              <a:ext uri="{FF2B5EF4-FFF2-40B4-BE49-F238E27FC236}">
                <a16:creationId xmlns:a16="http://schemas.microsoft.com/office/drawing/2014/main" id="{D9F91D62-7A39-4697-A73D-908DBA590EFB}"/>
              </a:ext>
            </a:extLst>
          </p:cNvPr>
          <p:cNvSpPr>
            <a:spLocks noGrp="1"/>
          </p:cNvSpPr>
          <p:nvPr>
            <p:ph type="pic" sz="quarter" idx="13"/>
          </p:nvPr>
        </p:nvSpPr>
        <p:spPr>
          <a:xfrm>
            <a:off x="5422392" y="2798064"/>
            <a:ext cx="1463040" cy="1481328"/>
          </a:xfrm>
        </p:spPr>
        <p:txBody>
          <a:bodyPr rtlCol="0" anchor="ctr"/>
          <a:lstStyle>
            <a:lvl1pPr algn="ctr">
              <a:buNone/>
              <a:defRPr/>
            </a:lvl1pPr>
          </a:lstStyle>
          <a:p>
            <a:pPr rtl="0"/>
            <a:r>
              <a:rPr lang="de-DE" noProof="0"/>
              <a:t>Bild durch Klicken auf Symbol hinzufügen</a:t>
            </a:r>
          </a:p>
        </p:txBody>
      </p:sp>
      <p:sp>
        <p:nvSpPr>
          <p:cNvPr id="10" name="Bildplatzhalter 14">
            <a:extLst>
              <a:ext uri="{FF2B5EF4-FFF2-40B4-BE49-F238E27FC236}">
                <a16:creationId xmlns:a16="http://schemas.microsoft.com/office/drawing/2014/main" id="{687A7A61-F904-44E0-837C-FB357932BC1E}"/>
              </a:ext>
            </a:extLst>
          </p:cNvPr>
          <p:cNvSpPr>
            <a:spLocks noGrp="1"/>
          </p:cNvSpPr>
          <p:nvPr>
            <p:ph type="pic" sz="quarter" idx="14"/>
          </p:nvPr>
        </p:nvSpPr>
        <p:spPr>
          <a:xfrm>
            <a:off x="576072" y="2798064"/>
            <a:ext cx="1463040" cy="1481328"/>
          </a:xfrm>
        </p:spPr>
        <p:txBody>
          <a:bodyPr rtlCol="0" anchor="ctr"/>
          <a:lstStyle>
            <a:lvl1pPr algn="ctr">
              <a:buNone/>
              <a:defRPr/>
            </a:lvl1pPr>
          </a:lstStyle>
          <a:p>
            <a:pPr rtl="0"/>
            <a:r>
              <a:rPr lang="de-DE" noProof="0"/>
              <a:t>Bild durch Klicken auf Symbol hinzufügen</a:t>
            </a:r>
          </a:p>
        </p:txBody>
      </p:sp>
      <p:sp>
        <p:nvSpPr>
          <p:cNvPr id="16" name="Bildplatzhalter 14">
            <a:extLst>
              <a:ext uri="{FF2B5EF4-FFF2-40B4-BE49-F238E27FC236}">
                <a16:creationId xmlns:a16="http://schemas.microsoft.com/office/drawing/2014/main" id="{6B8374DB-2C54-426F-9768-7B838BE1F98D}"/>
              </a:ext>
            </a:extLst>
          </p:cNvPr>
          <p:cNvSpPr>
            <a:spLocks noGrp="1"/>
          </p:cNvSpPr>
          <p:nvPr>
            <p:ph type="pic" sz="quarter" idx="21"/>
          </p:nvPr>
        </p:nvSpPr>
        <p:spPr>
          <a:xfrm>
            <a:off x="7845552" y="2798064"/>
            <a:ext cx="1463040" cy="1481328"/>
          </a:xfrm>
        </p:spPr>
        <p:txBody>
          <a:bodyPr rtlCol="0" anchor="ctr"/>
          <a:lstStyle>
            <a:lvl1pPr algn="ctr">
              <a:buNone/>
              <a:defRPr/>
            </a:lvl1pPr>
          </a:lstStyle>
          <a:p>
            <a:pPr rtl="0"/>
            <a:r>
              <a:rPr lang="de-DE" noProof="0"/>
              <a:t>Bild durch Klicken auf Symbol hinzufügen</a:t>
            </a:r>
          </a:p>
        </p:txBody>
      </p:sp>
      <p:sp>
        <p:nvSpPr>
          <p:cNvPr id="27" name="Rechteck 26">
            <a:extLst>
              <a:ext uri="{FF2B5EF4-FFF2-40B4-BE49-F238E27FC236}">
                <a16:creationId xmlns:a16="http://schemas.microsoft.com/office/drawing/2014/main" id="{76763C05-47FB-4725-A20D-066889246220}"/>
              </a:ext>
            </a:extLst>
          </p:cNvPr>
          <p:cNvSpPr/>
          <p:nvPr userDrawn="1"/>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itel 1">
            <a:extLst>
              <a:ext uri="{FF2B5EF4-FFF2-40B4-BE49-F238E27FC236}">
                <a16:creationId xmlns:a16="http://schemas.microsoft.com/office/drawing/2014/main" id="{9EDC39EC-C00D-4DE8-8828-E0E5AD579F19}"/>
              </a:ext>
            </a:extLst>
          </p:cNvPr>
          <p:cNvSpPr>
            <a:spLocks noGrp="1"/>
          </p:cNvSpPr>
          <p:nvPr>
            <p:ph type="title" hasCustomPrompt="1"/>
          </p:nvPr>
        </p:nvSpPr>
        <p:spPr>
          <a:xfrm>
            <a:off x="1115568" y="548640"/>
            <a:ext cx="10168128" cy="1179576"/>
          </a:xfrm>
        </p:spPr>
        <p:txBody>
          <a:bodyPr rtlCol="0">
            <a:normAutofit/>
          </a:bodyPr>
          <a:lstStyle>
            <a:lvl1pPr>
              <a:defRPr sz="4000"/>
            </a:lvl1pPr>
          </a:lstStyle>
          <a:p>
            <a:pPr rtl="0"/>
            <a:r>
              <a:rPr lang="de-DE" noProof="0"/>
              <a:t>Titelmasterformat durch Klicken bearbeiten</a:t>
            </a:r>
          </a:p>
        </p:txBody>
      </p:sp>
      <p:sp>
        <p:nvSpPr>
          <p:cNvPr id="32" name="Bildplatzhalter 14">
            <a:extLst>
              <a:ext uri="{FF2B5EF4-FFF2-40B4-BE49-F238E27FC236}">
                <a16:creationId xmlns:a16="http://schemas.microsoft.com/office/drawing/2014/main" id="{AC393A50-B0FA-44B0-850A-6E748DECA20A}"/>
              </a:ext>
            </a:extLst>
          </p:cNvPr>
          <p:cNvSpPr>
            <a:spLocks noGrp="1"/>
          </p:cNvSpPr>
          <p:nvPr>
            <p:ph type="pic" sz="quarter" idx="28"/>
          </p:nvPr>
        </p:nvSpPr>
        <p:spPr>
          <a:xfrm>
            <a:off x="2999232" y="2798064"/>
            <a:ext cx="1463040" cy="1481328"/>
          </a:xfrm>
        </p:spPr>
        <p:txBody>
          <a:bodyPr rtlCol="0" anchor="ctr"/>
          <a:lstStyle>
            <a:lvl1pPr algn="ctr">
              <a:buNone/>
              <a:defRPr/>
            </a:lvl1pPr>
          </a:lstStyle>
          <a:p>
            <a:pPr rtl="0"/>
            <a:r>
              <a:rPr lang="de-DE" noProof="0"/>
              <a:t>Bild durch Klicken auf Symbol hinzufügen</a:t>
            </a:r>
          </a:p>
        </p:txBody>
      </p:sp>
      <p:sp>
        <p:nvSpPr>
          <p:cNvPr id="33" name="Bildplatzhalter 14">
            <a:extLst>
              <a:ext uri="{FF2B5EF4-FFF2-40B4-BE49-F238E27FC236}">
                <a16:creationId xmlns:a16="http://schemas.microsoft.com/office/drawing/2014/main" id="{C19D18E3-AE27-4902-A5E1-1E388C8CA886}"/>
              </a:ext>
            </a:extLst>
          </p:cNvPr>
          <p:cNvSpPr>
            <a:spLocks noGrp="1"/>
          </p:cNvSpPr>
          <p:nvPr>
            <p:ph type="pic" sz="quarter" idx="29"/>
          </p:nvPr>
        </p:nvSpPr>
        <p:spPr>
          <a:xfrm>
            <a:off x="10268712" y="2798064"/>
            <a:ext cx="1463040" cy="1481328"/>
          </a:xfrm>
        </p:spPr>
        <p:txBody>
          <a:bodyPr rtlCol="0" anchor="ctr"/>
          <a:lstStyle>
            <a:lvl1pPr algn="ctr">
              <a:buNone/>
              <a:defRPr/>
            </a:lvl1pPr>
          </a:lstStyle>
          <a:p>
            <a:pPr rtl="0"/>
            <a:r>
              <a:rPr lang="de-DE" noProof="0"/>
              <a:t>Bild durch Klicken auf Symbol hinzufügen</a:t>
            </a:r>
          </a:p>
        </p:txBody>
      </p:sp>
      <p:sp>
        <p:nvSpPr>
          <p:cNvPr id="37" name="Textplatzhalt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5431536" y="4489704"/>
            <a:ext cx="1462088" cy="649288"/>
          </a:xfrm>
        </p:spPr>
        <p:txBody>
          <a:bodyPr rtlCol="0"/>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rtl="0"/>
            <a:r>
              <a:rPr lang="de-DE" noProof="0"/>
              <a:t>Name</a:t>
            </a:r>
          </a:p>
          <a:p>
            <a:pPr lvl="1" rtl="0"/>
            <a:r>
              <a:rPr lang="de-DE" noProof="0"/>
              <a:t>Titel</a:t>
            </a:r>
          </a:p>
        </p:txBody>
      </p:sp>
      <p:sp>
        <p:nvSpPr>
          <p:cNvPr id="38" name="Textplatzhalt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7845552" y="4489704"/>
            <a:ext cx="1462088" cy="649288"/>
          </a:xfrm>
        </p:spPr>
        <p:txBody>
          <a:bodyPr rtlCol="0"/>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rtl="0"/>
            <a:r>
              <a:rPr lang="de-DE" noProof="0"/>
              <a:t>Name</a:t>
            </a:r>
          </a:p>
          <a:p>
            <a:pPr lvl="1" rtl="0"/>
            <a:r>
              <a:rPr lang="de-DE" noProof="0"/>
              <a:t>Titel</a:t>
            </a:r>
          </a:p>
        </p:txBody>
      </p:sp>
      <p:sp>
        <p:nvSpPr>
          <p:cNvPr id="39" name="Textplatzhalt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10268712" y="4489704"/>
            <a:ext cx="1462088" cy="649288"/>
          </a:xfrm>
        </p:spPr>
        <p:txBody>
          <a:bodyPr rtlCol="0"/>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rtl="0"/>
            <a:r>
              <a:rPr lang="de-DE" noProof="0"/>
              <a:t>Name</a:t>
            </a:r>
          </a:p>
          <a:p>
            <a:pPr lvl="1" rtl="0"/>
            <a:r>
              <a:rPr lang="de-DE" noProof="0"/>
              <a:t>Titel</a:t>
            </a:r>
          </a:p>
        </p:txBody>
      </p:sp>
      <p:sp>
        <p:nvSpPr>
          <p:cNvPr id="40" name="Textplatzhalt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594360" y="4489704"/>
            <a:ext cx="1462088" cy="649288"/>
          </a:xfrm>
        </p:spPr>
        <p:txBody>
          <a:bodyPr rtlCol="0"/>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rtl="0"/>
            <a:r>
              <a:rPr lang="de-DE" noProof="0"/>
              <a:t>Name</a:t>
            </a:r>
          </a:p>
          <a:p>
            <a:pPr lvl="1" rtl="0"/>
            <a:r>
              <a:rPr lang="de-DE" noProof="0"/>
              <a:t>Titel</a:t>
            </a:r>
          </a:p>
        </p:txBody>
      </p:sp>
      <p:sp>
        <p:nvSpPr>
          <p:cNvPr id="41" name="Textplatzhalt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3008376" y="4489704"/>
            <a:ext cx="1462088" cy="649288"/>
          </a:xfrm>
        </p:spPr>
        <p:txBody>
          <a:bodyPr rtlCol="0"/>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rtl="0"/>
            <a:r>
              <a:rPr lang="de-DE" noProof="0"/>
              <a:t>Name</a:t>
            </a:r>
          </a:p>
          <a:p>
            <a:pPr lvl="1" rtl="0"/>
            <a:r>
              <a:rPr lang="de-DE" noProof="0"/>
              <a:t>Titel</a:t>
            </a:r>
          </a:p>
        </p:txBody>
      </p:sp>
    </p:spTree>
    <p:extLst>
      <p:ext uri="{BB962C8B-B14F-4D97-AF65-F5344CB8AC3E}">
        <p14:creationId xmlns:p14="http://schemas.microsoft.com/office/powerpoint/2010/main" val="43151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useBgFill="1">
        <p:nvSpPr>
          <p:cNvPr id="11" name="Rechteck 10">
            <a:extLst>
              <a:ext uri="{FF2B5EF4-FFF2-40B4-BE49-F238E27FC236}">
                <a16:creationId xmlns:a16="http://schemas.microsoft.com/office/drawing/2014/main" id="{6B671BDE-E45C-41A1-9B98-4A607D703855}"/>
              </a:ext>
            </a:extLst>
          </p:cNvPr>
          <p:cNvSpPr/>
          <p:nvPr/>
        </p:nvSpPr>
        <p:spPr>
          <a:xfrm>
            <a:off x="558209" y="0"/>
            <a:ext cx="11167447" cy="1365813"/>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hteck 14">
            <a:extLst>
              <a:ext uri="{FF2B5EF4-FFF2-40B4-BE49-F238E27FC236}">
                <a16:creationId xmlns:a16="http://schemas.microsoft.com/office/drawing/2014/main" id="{C3D0D377-28B0-417D-886B-9483AF064975}"/>
              </a:ext>
            </a:extLst>
          </p:cNvPr>
          <p:cNvSpPr/>
          <p:nvPr/>
        </p:nvSpPr>
        <p:spPr>
          <a:xfrm>
            <a:off x="494201" y="33086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F8F91F8-0767-40B5-A3AA-72931FC192EA}"/>
              </a:ext>
            </a:extLst>
          </p:cNvPr>
          <p:cNvSpPr>
            <a:spLocks noGrp="1"/>
          </p:cNvSpPr>
          <p:nvPr>
            <p:ph type="title" hasCustomPrompt="1"/>
          </p:nvPr>
        </p:nvSpPr>
        <p:spPr>
          <a:xfrm>
            <a:off x="1115568" y="197564"/>
            <a:ext cx="10168128" cy="971479"/>
          </a:xfrm>
        </p:spPr>
        <p:txBody>
          <a:bodyPr rtlCol="0">
            <a:normAutofit/>
          </a:bodyPr>
          <a:lstStyle>
            <a:lvl1pPr>
              <a:defRPr sz="4000"/>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AAAE0554-8BEE-4BF6-9519-51B8475D35E1}"/>
              </a:ext>
            </a:extLst>
          </p:cNvPr>
          <p:cNvSpPr>
            <a:spLocks noGrp="1"/>
          </p:cNvSpPr>
          <p:nvPr>
            <p:ph type="body" idx="1" hasCustomPrompt="1"/>
          </p:nvPr>
        </p:nvSpPr>
        <p:spPr>
          <a:xfrm>
            <a:off x="1115568" y="2372650"/>
            <a:ext cx="4937760" cy="823912"/>
          </a:xfrm>
        </p:spPr>
        <p:txBody>
          <a:bodyPr rtlCol="0"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a:extLst>
              <a:ext uri="{FF2B5EF4-FFF2-40B4-BE49-F238E27FC236}">
                <a16:creationId xmlns:a16="http://schemas.microsoft.com/office/drawing/2014/main" id="{FD4A358D-C930-48E0-B372-06A826B74C47}"/>
              </a:ext>
            </a:extLst>
          </p:cNvPr>
          <p:cNvSpPr>
            <a:spLocks noGrp="1"/>
          </p:cNvSpPr>
          <p:nvPr>
            <p:ph sz="half" idx="2" hasCustomPrompt="1"/>
          </p:nvPr>
        </p:nvSpPr>
        <p:spPr>
          <a:xfrm>
            <a:off x="1115568" y="3203688"/>
            <a:ext cx="4937760" cy="2968512"/>
          </a:xfrm>
        </p:spPr>
        <p:txBody>
          <a:bodyPr rtlCol="0"/>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a:extLst>
              <a:ext uri="{FF2B5EF4-FFF2-40B4-BE49-F238E27FC236}">
                <a16:creationId xmlns:a16="http://schemas.microsoft.com/office/drawing/2014/main" id="{83B6615E-4966-4150-83B6-C47591B36383}"/>
              </a:ext>
            </a:extLst>
          </p:cNvPr>
          <p:cNvSpPr>
            <a:spLocks noGrp="1"/>
          </p:cNvSpPr>
          <p:nvPr>
            <p:ph type="body" sz="quarter" idx="3" hasCustomPrompt="1"/>
          </p:nvPr>
        </p:nvSpPr>
        <p:spPr>
          <a:xfrm>
            <a:off x="6345936" y="2372650"/>
            <a:ext cx="4937760" cy="823912"/>
          </a:xfrm>
        </p:spPr>
        <p:txBody>
          <a:bodyPr rtlCol="0"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 durch Klicken bearbeiten</a:t>
            </a:r>
          </a:p>
        </p:txBody>
      </p:sp>
      <p:sp>
        <p:nvSpPr>
          <p:cNvPr id="6" name="Inhaltsplatzhalter 5">
            <a:extLst>
              <a:ext uri="{FF2B5EF4-FFF2-40B4-BE49-F238E27FC236}">
                <a16:creationId xmlns:a16="http://schemas.microsoft.com/office/drawing/2014/main" id="{BD409F6B-C17B-4B4F-9F35-5068BDC4E2FD}"/>
              </a:ext>
            </a:extLst>
          </p:cNvPr>
          <p:cNvSpPr>
            <a:spLocks noGrp="1"/>
          </p:cNvSpPr>
          <p:nvPr>
            <p:ph sz="quarter" idx="4" hasCustomPrompt="1"/>
          </p:nvPr>
        </p:nvSpPr>
        <p:spPr>
          <a:xfrm>
            <a:off x="6345936" y="3203687"/>
            <a:ext cx="4937760" cy="2968511"/>
          </a:xfrm>
        </p:spPr>
        <p:txBody>
          <a:bodyPr rtlCol="0"/>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160693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gleich 3 Spalte">
    <p:spTree>
      <p:nvGrpSpPr>
        <p:cNvPr id="1" name=""/>
        <p:cNvGrpSpPr/>
        <p:nvPr/>
      </p:nvGrpSpPr>
      <p:grpSpPr>
        <a:xfrm>
          <a:off x="0" y="0"/>
          <a:ext cx="0" cy="0"/>
          <a:chOff x="0" y="0"/>
          <a:chExt cx="0" cy="0"/>
        </a:xfrm>
      </p:grpSpPr>
      <p:sp useBgFill="1">
        <p:nvSpPr>
          <p:cNvPr id="11" name="Rechteck 10">
            <a:extLst>
              <a:ext uri="{FF2B5EF4-FFF2-40B4-BE49-F238E27FC236}">
                <a16:creationId xmlns:a16="http://schemas.microsoft.com/office/drawing/2014/main" id="{6B671BDE-E45C-41A1-9B98-4A607D703855}"/>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hteck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F8F91F8-0767-40B5-A3AA-72931FC192EA}"/>
              </a:ext>
            </a:extLst>
          </p:cNvPr>
          <p:cNvSpPr>
            <a:spLocks noGrp="1"/>
          </p:cNvSpPr>
          <p:nvPr>
            <p:ph type="title" hasCustomPrompt="1"/>
          </p:nvPr>
        </p:nvSpPr>
        <p:spPr>
          <a:xfrm>
            <a:off x="1115568" y="548640"/>
            <a:ext cx="10168128" cy="1179576"/>
          </a:xfrm>
        </p:spPr>
        <p:txBody>
          <a:bodyPr rtlCol="0">
            <a:normAutofit/>
          </a:bodyPr>
          <a:lstStyle>
            <a:lvl1pPr>
              <a:defRPr sz="4000"/>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AAAE0554-8BEE-4BF6-9519-51B8475D35E1}"/>
              </a:ext>
            </a:extLst>
          </p:cNvPr>
          <p:cNvSpPr>
            <a:spLocks noGrp="1"/>
          </p:cNvSpPr>
          <p:nvPr>
            <p:ph type="body" idx="1" hasCustomPrompt="1"/>
          </p:nvPr>
        </p:nvSpPr>
        <p:spPr>
          <a:xfrm>
            <a:off x="576072" y="2372650"/>
            <a:ext cx="3291840" cy="823912"/>
          </a:xfrm>
        </p:spPr>
        <p:txBody>
          <a:bodyPr rtlCol="0"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a:extLst>
              <a:ext uri="{FF2B5EF4-FFF2-40B4-BE49-F238E27FC236}">
                <a16:creationId xmlns:a16="http://schemas.microsoft.com/office/drawing/2014/main" id="{FD4A358D-C930-48E0-B372-06A826B74C47}"/>
              </a:ext>
            </a:extLst>
          </p:cNvPr>
          <p:cNvSpPr>
            <a:spLocks noGrp="1"/>
          </p:cNvSpPr>
          <p:nvPr>
            <p:ph sz="half" idx="2" hasCustomPrompt="1"/>
          </p:nvPr>
        </p:nvSpPr>
        <p:spPr>
          <a:xfrm>
            <a:off x="576072" y="3203688"/>
            <a:ext cx="3291840" cy="2968512"/>
          </a:xfrm>
        </p:spPr>
        <p:txBody>
          <a:bodyPr rtlCol="0"/>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a:extLst>
              <a:ext uri="{FF2B5EF4-FFF2-40B4-BE49-F238E27FC236}">
                <a16:creationId xmlns:a16="http://schemas.microsoft.com/office/drawing/2014/main" id="{83B6615E-4966-4150-83B6-C47591B36383}"/>
              </a:ext>
            </a:extLst>
          </p:cNvPr>
          <p:cNvSpPr>
            <a:spLocks noGrp="1"/>
          </p:cNvSpPr>
          <p:nvPr>
            <p:ph type="body" sz="quarter" idx="3" hasCustomPrompt="1"/>
          </p:nvPr>
        </p:nvSpPr>
        <p:spPr>
          <a:xfrm>
            <a:off x="4507992" y="2372650"/>
            <a:ext cx="3291840" cy="823912"/>
          </a:xfrm>
        </p:spPr>
        <p:txBody>
          <a:bodyPr rtlCol="0"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a:extLst>
              <a:ext uri="{FF2B5EF4-FFF2-40B4-BE49-F238E27FC236}">
                <a16:creationId xmlns:a16="http://schemas.microsoft.com/office/drawing/2014/main" id="{BD409F6B-C17B-4B4F-9F35-5068BDC4E2FD}"/>
              </a:ext>
            </a:extLst>
          </p:cNvPr>
          <p:cNvSpPr>
            <a:spLocks noGrp="1"/>
          </p:cNvSpPr>
          <p:nvPr>
            <p:ph sz="quarter" idx="4" hasCustomPrompt="1"/>
          </p:nvPr>
        </p:nvSpPr>
        <p:spPr>
          <a:xfrm>
            <a:off x="4507992" y="3203687"/>
            <a:ext cx="3291840" cy="2968511"/>
          </a:xfrm>
        </p:spPr>
        <p:txBody>
          <a:bodyPr rtlCol="0"/>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14" name="Textplatzhalter 4">
            <a:extLst>
              <a:ext uri="{FF2B5EF4-FFF2-40B4-BE49-F238E27FC236}">
                <a16:creationId xmlns:a16="http://schemas.microsoft.com/office/drawing/2014/main" id="{CE04853A-B5A7-418B-B49F-E718136614E0}"/>
              </a:ext>
            </a:extLst>
          </p:cNvPr>
          <p:cNvSpPr>
            <a:spLocks noGrp="1"/>
          </p:cNvSpPr>
          <p:nvPr>
            <p:ph type="body" sz="quarter" idx="13" hasCustomPrompt="1"/>
          </p:nvPr>
        </p:nvSpPr>
        <p:spPr>
          <a:xfrm>
            <a:off x="8439912" y="2372650"/>
            <a:ext cx="3291840" cy="823912"/>
          </a:xfrm>
        </p:spPr>
        <p:txBody>
          <a:bodyPr rtlCol="0"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 durch Klicken bearbeiten</a:t>
            </a:r>
          </a:p>
        </p:txBody>
      </p:sp>
      <p:sp>
        <p:nvSpPr>
          <p:cNvPr id="16" name="Inhaltsplatzhalter 5">
            <a:extLst>
              <a:ext uri="{FF2B5EF4-FFF2-40B4-BE49-F238E27FC236}">
                <a16:creationId xmlns:a16="http://schemas.microsoft.com/office/drawing/2014/main" id="{D08E5547-BBB9-4D87-A012-6BC6B1330861}"/>
              </a:ext>
            </a:extLst>
          </p:cNvPr>
          <p:cNvSpPr>
            <a:spLocks noGrp="1"/>
          </p:cNvSpPr>
          <p:nvPr>
            <p:ph sz="quarter" idx="14" hasCustomPrompt="1"/>
          </p:nvPr>
        </p:nvSpPr>
        <p:spPr>
          <a:xfrm>
            <a:off x="8439912" y="3203687"/>
            <a:ext cx="3291840" cy="2968511"/>
          </a:xfrm>
        </p:spPr>
        <p:txBody>
          <a:bodyPr rtlCol="0"/>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220226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tif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de-DE" noProof="0"/>
              <a:t>Textmasterformat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pic>
        <p:nvPicPr>
          <p:cNvPr id="8" name="Grafik 7">
            <a:extLst>
              <a:ext uri="{FF2B5EF4-FFF2-40B4-BE49-F238E27FC236}">
                <a16:creationId xmlns:a16="http://schemas.microsoft.com/office/drawing/2014/main" id="{B5067530-2B55-9CD6-4282-23F235ABA477}"/>
              </a:ext>
            </a:extLst>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24731" y="5955165"/>
            <a:ext cx="713469" cy="713469"/>
          </a:xfrm>
          <a:prstGeom prst="rect">
            <a:avLst/>
          </a:prstGeom>
        </p:spPr>
      </p:pic>
    </p:spTree>
    <p:extLst>
      <p:ext uri="{BB962C8B-B14F-4D97-AF65-F5344CB8AC3E}">
        <p14:creationId xmlns:p14="http://schemas.microsoft.com/office/powerpoint/2010/main" val="1785134420"/>
      </p:ext>
    </p:extLst>
  </p:cSld>
  <p:clrMap bg1="lt1" tx1="dk1" bg2="lt2" tx2="dk2" accent1="accent1" accent2="accent2" accent3="accent3" accent4="accent4" accent5="accent5" accent6="accent6" hlink="hlink" folHlink="folHlink"/>
  <p:sldLayoutIdLst>
    <p:sldLayoutId id="2147483721" r:id="rId1"/>
    <p:sldLayoutId id="2147483730" r:id="rId2"/>
    <p:sldLayoutId id="2147483731" r:id="rId3"/>
    <p:sldLayoutId id="2147483723" r:id="rId4"/>
    <p:sldLayoutId id="2147483722" r:id="rId5"/>
    <p:sldLayoutId id="2147483732" r:id="rId6"/>
    <p:sldLayoutId id="2147483736" r:id="rId7"/>
    <p:sldLayoutId id="2147483725" r:id="rId8"/>
    <p:sldLayoutId id="2147483733" r:id="rId9"/>
    <p:sldLayoutId id="2147483734" r:id="rId10"/>
    <p:sldLayoutId id="2147483735" r:id="rId11"/>
    <p:sldLayoutId id="2147483726" r:id="rId12"/>
    <p:sldLayoutId id="2147483727" r:id="rId13"/>
    <p:sldLayoutId id="2147483728" r:id="rId14"/>
    <p:sldLayoutId id="2147483729"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platzhalter 10">
            <a:extLst>
              <a:ext uri="{FF2B5EF4-FFF2-40B4-BE49-F238E27FC236}">
                <a16:creationId xmlns:a16="http://schemas.microsoft.com/office/drawing/2014/main" id="{50BE2CF8-FCA9-E5A8-2CEB-701A6FD0FDD3}"/>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3211724" y="1679713"/>
            <a:ext cx="5768551" cy="3498574"/>
          </a:xfrm>
          <a:prstGeom prst="rect">
            <a:avLst/>
          </a:prstGeom>
        </p:spPr>
      </p:pic>
      <p:sp>
        <p:nvSpPr>
          <p:cNvPr id="4" name="Titel 1">
            <a:extLst>
              <a:ext uri="{FF2B5EF4-FFF2-40B4-BE49-F238E27FC236}">
                <a16:creationId xmlns:a16="http://schemas.microsoft.com/office/drawing/2014/main" id="{970DA711-D152-36E9-FE46-08E01FF9F71F}"/>
              </a:ext>
            </a:extLst>
          </p:cNvPr>
          <p:cNvSpPr>
            <a:spLocks noGrp="1"/>
          </p:cNvSpPr>
          <p:nvPr>
            <p:ph type="title"/>
          </p:nvPr>
        </p:nvSpPr>
        <p:spPr>
          <a:xfrm>
            <a:off x="664632" y="256499"/>
            <a:ext cx="10862734" cy="1098168"/>
          </a:xfrm>
        </p:spPr>
        <p:txBody>
          <a:bodyPr rtlCol="0">
            <a:noAutofit/>
          </a:bodyPr>
          <a:lstStyle/>
          <a:p>
            <a:pPr algn="ctr" rtl="0"/>
            <a:r>
              <a:rPr lang="de-DE" sz="4800" dirty="0">
                <a:latin typeface="+mj-lt"/>
              </a:rPr>
              <a:t>Der 1. Thessalonicherbrief</a:t>
            </a:r>
            <a:endParaRPr lang="de-DE" sz="4800" dirty="0"/>
          </a:p>
        </p:txBody>
      </p:sp>
    </p:spTree>
    <p:extLst>
      <p:ext uri="{BB962C8B-B14F-4D97-AF65-F5344CB8AC3E}">
        <p14:creationId xmlns:p14="http://schemas.microsoft.com/office/powerpoint/2010/main" val="1762513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“Er aber sprach zu ihnen: Es ist nicht eure Sache, die Zeiten oder Zeitpunkte zu kennen, die der Vater in seiner eigenen Vollmacht festgesetzt hat;”</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Apostelgeschichte 1,7</a:t>
            </a:r>
          </a:p>
        </p:txBody>
      </p:sp>
    </p:spTree>
    <p:extLst>
      <p:ext uri="{BB962C8B-B14F-4D97-AF65-F5344CB8AC3E}">
        <p14:creationId xmlns:p14="http://schemas.microsoft.com/office/powerpoint/2010/main" val="373538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“sondern ihr werdet Kraft empfangen, wenn der Heilige Geist auf euch gekommen ist, und ihr werdet meine Zeugen sein in Jerusalem und in ganz Judäa und Samaria und bis an das Ende der Erde!”</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Apostelgeschichte 1,8</a:t>
            </a:r>
          </a:p>
        </p:txBody>
      </p:sp>
    </p:spTree>
    <p:extLst>
      <p:ext uri="{BB962C8B-B14F-4D97-AF65-F5344CB8AC3E}">
        <p14:creationId xmlns:p14="http://schemas.microsoft.com/office/powerpoint/2010/main" val="2637017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E209E4-B947-4446-AD42-C1B3A0C1F583}"/>
              </a:ext>
            </a:extLst>
          </p:cNvPr>
          <p:cNvSpPr>
            <a:spLocks noGrp="1"/>
          </p:cNvSpPr>
          <p:nvPr>
            <p:ph type="title"/>
          </p:nvPr>
        </p:nvSpPr>
        <p:spPr/>
        <p:txBody>
          <a:bodyPr rtlCol="0">
            <a:normAutofit/>
          </a:bodyPr>
          <a:lstStyle/>
          <a:p>
            <a:pPr rtl="0"/>
            <a:r>
              <a:rPr lang="de-DE" sz="2400" b="1" dirty="0"/>
              <a:t>2. Wie wartest du auf Jesus?</a:t>
            </a:r>
          </a:p>
        </p:txBody>
      </p:sp>
      <p:sp>
        <p:nvSpPr>
          <p:cNvPr id="12" name="Inhaltsplatzhalter 11">
            <a:extLst>
              <a:ext uri="{FF2B5EF4-FFF2-40B4-BE49-F238E27FC236}">
                <a16:creationId xmlns:a16="http://schemas.microsoft.com/office/drawing/2014/main" id="{3D88E8B5-C20C-47A1-9C22-B545284DA4A4}"/>
              </a:ext>
            </a:extLst>
          </p:cNvPr>
          <p:cNvSpPr>
            <a:spLocks noGrp="1"/>
          </p:cNvSpPr>
          <p:nvPr>
            <p:ph sz="half" idx="2"/>
          </p:nvPr>
        </p:nvSpPr>
        <p:spPr>
          <a:xfrm>
            <a:off x="1058526" y="1777116"/>
            <a:ext cx="10074947" cy="3838492"/>
          </a:xfrm>
        </p:spPr>
        <p:txBody>
          <a:bodyPr rtlCol="0">
            <a:normAutofit/>
          </a:bodyPr>
          <a:lstStyle/>
          <a:p>
            <a:pPr marL="514350" indent="-514350" rtl="0">
              <a:buAutoNum type="arabicPeriod"/>
            </a:pPr>
            <a:r>
              <a:rPr lang="de-DE" sz="3200" dirty="0"/>
              <a:t>Warte mit Durchhaltevermögen</a:t>
            </a:r>
          </a:p>
          <a:p>
            <a:pPr marL="514350" indent="-514350" rtl="0">
              <a:buAutoNum type="arabicPeriod"/>
            </a:pPr>
            <a:r>
              <a:rPr lang="de-DE" sz="3200" dirty="0"/>
              <a:t>‌Warte mit einem Leben der Heiligung</a:t>
            </a:r>
          </a:p>
          <a:p>
            <a:pPr marL="514350" indent="-514350" rtl="0">
              <a:buAutoNum type="arabicPeriod"/>
            </a:pPr>
            <a:r>
              <a:rPr lang="de-DE" sz="3200" dirty="0"/>
              <a:t>‌Warte in einer Dienstbereitschaft</a:t>
            </a:r>
          </a:p>
          <a:p>
            <a:pPr marL="514350" indent="-514350" rtl="0">
              <a:buAutoNum type="arabicPeriod"/>
            </a:pPr>
            <a:r>
              <a:rPr lang="de-DE" sz="3200" dirty="0"/>
              <a:t>‌Warte in enger Gemeinschaft mit deinen Geschwistern</a:t>
            </a:r>
          </a:p>
          <a:p>
            <a:pPr marL="514350" indent="-514350" rtl="0">
              <a:buAutoNum type="arabicPeriod"/>
            </a:pPr>
            <a:r>
              <a:rPr lang="de-DE" sz="3200" dirty="0"/>
              <a:t>Warte als weiser Verwalter deines Vermögens</a:t>
            </a:r>
          </a:p>
          <a:p>
            <a:pPr marL="514350" indent="-514350" rtl="0">
              <a:buAutoNum type="arabicPeriod"/>
            </a:pPr>
            <a:endParaRPr lang="de-DE" sz="3200" dirty="0"/>
          </a:p>
          <a:p>
            <a:pPr marL="514350" indent="-514350" rtl="0">
              <a:buAutoNum type="arabicPeriod"/>
            </a:pPr>
            <a:endParaRPr lang="de-DE" sz="3200" dirty="0"/>
          </a:p>
        </p:txBody>
      </p:sp>
    </p:spTree>
    <p:extLst>
      <p:ext uri="{BB962C8B-B14F-4D97-AF65-F5344CB8AC3E}">
        <p14:creationId xmlns:p14="http://schemas.microsoft.com/office/powerpoint/2010/main" val="392255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D3A99-BC9D-4DC2-BE1B-9E2C93EDD294}"/>
              </a:ext>
            </a:extLst>
          </p:cNvPr>
          <p:cNvSpPr>
            <a:spLocks noGrp="1"/>
          </p:cNvSpPr>
          <p:nvPr>
            <p:ph type="title"/>
          </p:nvPr>
        </p:nvSpPr>
        <p:spPr/>
        <p:txBody>
          <a:bodyPr rtlCol="0">
            <a:normAutofit/>
          </a:bodyPr>
          <a:lstStyle/>
          <a:p>
            <a:pPr algn="ctr" rtl="0"/>
            <a:r>
              <a:rPr lang="de-DE" sz="3600" dirty="0"/>
              <a:t>3. Wovor bewahrt dich die Entrückung?</a:t>
            </a:r>
          </a:p>
        </p:txBody>
      </p:sp>
      <p:sp>
        <p:nvSpPr>
          <p:cNvPr id="3" name="Textplatzhalter 2">
            <a:extLst>
              <a:ext uri="{FF2B5EF4-FFF2-40B4-BE49-F238E27FC236}">
                <a16:creationId xmlns:a16="http://schemas.microsoft.com/office/drawing/2014/main" id="{817D061C-023A-4DD9-8847-DD7718553EA4}"/>
              </a:ext>
            </a:extLst>
          </p:cNvPr>
          <p:cNvSpPr>
            <a:spLocks noGrp="1"/>
          </p:cNvSpPr>
          <p:nvPr>
            <p:ph type="body" idx="1"/>
          </p:nvPr>
        </p:nvSpPr>
        <p:spPr/>
        <p:txBody>
          <a:bodyPr rtlCol="0"/>
          <a:lstStyle/>
          <a:p>
            <a:pPr rtl="0"/>
            <a:endParaRPr lang="de-DE" dirty="0"/>
          </a:p>
        </p:txBody>
      </p:sp>
    </p:spTree>
    <p:extLst>
      <p:ext uri="{BB962C8B-B14F-4D97-AF65-F5344CB8AC3E}">
        <p14:creationId xmlns:p14="http://schemas.microsoft.com/office/powerpoint/2010/main" val="381918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p:cNvSpPr>
          <p:nvPr>
            <p:ph type="title"/>
          </p:nvPr>
        </p:nvSpPr>
        <p:spPr/>
        <p:txBody>
          <a:bodyPr>
            <a:noAutofit/>
          </a:bodyPr>
          <a:lstStyle/>
          <a:p>
            <a:r>
              <a:rPr lang="de-DE" sz="3200" dirty="0"/>
              <a:t>“Ich verkündige von Anfang an das Ende, und von der Vorzeit her, was noch nicht geschehen ist. Ich sage: Mein </a:t>
            </a:r>
            <a:r>
              <a:rPr lang="de-DE" sz="3200" dirty="0" err="1"/>
              <a:t>Ratschluß</a:t>
            </a:r>
            <a:r>
              <a:rPr lang="de-DE" sz="3200" dirty="0"/>
              <a:t> soll Zustandekommen, und alles, was mir gefällt, werde ich vollbringen.”</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sz="2000" dirty="0"/>
              <a:t>Jesaja 46,10</a:t>
            </a:r>
            <a:endParaRPr lang="de-DE" dirty="0"/>
          </a:p>
        </p:txBody>
      </p:sp>
    </p:spTree>
    <p:extLst>
      <p:ext uri="{BB962C8B-B14F-4D97-AF65-F5344CB8AC3E}">
        <p14:creationId xmlns:p14="http://schemas.microsoft.com/office/powerpoint/2010/main" val="1705361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p:cNvSpPr>
          <p:nvPr>
            <p:ph type="title"/>
          </p:nvPr>
        </p:nvSpPr>
        <p:spPr/>
        <p:txBody>
          <a:bodyPr>
            <a:noAutofit/>
          </a:bodyPr>
          <a:lstStyle/>
          <a:p>
            <a:r>
              <a:rPr lang="de-DE" sz="3200" dirty="0"/>
              <a:t>“Danach werden wir, die wir leben und übrigbleiben, zusammen mit ihnen entrückt werden in Wolken, zur Begegnung mit dem Herrn, in die Luft, und so werden wir bei dem Herrn sein allezeit. So tröstet nun einander mit diesen Worten!”</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1. Thessalonicher 4,17–18</a:t>
            </a:r>
          </a:p>
        </p:txBody>
      </p:sp>
    </p:spTree>
    <p:extLst>
      <p:ext uri="{BB962C8B-B14F-4D97-AF65-F5344CB8AC3E}">
        <p14:creationId xmlns:p14="http://schemas.microsoft.com/office/powerpoint/2010/main" val="54174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p:cNvSpPr>
          <p:nvPr>
            <p:ph type="title"/>
          </p:nvPr>
        </p:nvSpPr>
        <p:spPr/>
        <p:txBody>
          <a:bodyPr>
            <a:noAutofit/>
          </a:bodyPr>
          <a:lstStyle/>
          <a:p>
            <a:r>
              <a:rPr lang="de-DE" sz="3200" dirty="0"/>
              <a:t>“Denn Gott hat uns nicht zum Zorngericht bestimmt, sondern zum Besitz des Heils durch unseren Herrn Jesus Christus,” </a:t>
            </a:r>
            <a:br>
              <a:rPr lang="de-DE" sz="3200" dirty="0"/>
            </a:br>
            <a:r>
              <a:rPr lang="de-DE" sz="3200" dirty="0"/>
              <a:t>(1. Thessalonicher 5,9)</a:t>
            </a:r>
            <a:br>
              <a:rPr lang="de-DE" sz="3200" dirty="0"/>
            </a:br>
            <a:br>
              <a:rPr lang="de-DE" sz="3200" dirty="0"/>
            </a:br>
            <a:r>
              <a:rPr lang="de-DE" sz="3200" dirty="0"/>
              <a:t>“Wieviel mehr nun werden wir, nachdem wir jetzt durch sein Blut gerechtfertigt worden sind, durch ihn vor dem Zorngericht errettet werden!” </a:t>
            </a:r>
            <a:br>
              <a:rPr lang="de-DE" sz="3200" dirty="0"/>
            </a:br>
            <a:r>
              <a:rPr lang="de-DE" sz="3200" dirty="0"/>
              <a:t>(Römer 5,9)</a:t>
            </a:r>
            <a:br>
              <a:rPr lang="de-DE" sz="3200" dirty="0"/>
            </a:br>
            <a:endParaRPr lang="de-DE" sz="3200" dirty="0"/>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842473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E209E4-B947-4446-AD42-C1B3A0C1F583}"/>
              </a:ext>
            </a:extLst>
          </p:cNvPr>
          <p:cNvSpPr>
            <a:spLocks noGrp="1"/>
          </p:cNvSpPr>
          <p:nvPr>
            <p:ph type="title"/>
          </p:nvPr>
        </p:nvSpPr>
        <p:spPr/>
        <p:txBody>
          <a:bodyPr rtlCol="0">
            <a:normAutofit/>
          </a:bodyPr>
          <a:lstStyle/>
          <a:p>
            <a:pPr rtl="0"/>
            <a:r>
              <a:rPr lang="de-DE" sz="2400" b="1" dirty="0"/>
              <a:t>Lebe in einer freudigen Naherwartung auf deine Entrückung!!!</a:t>
            </a:r>
          </a:p>
        </p:txBody>
      </p:sp>
      <p:sp>
        <p:nvSpPr>
          <p:cNvPr id="12" name="Inhaltsplatzhalter 11">
            <a:extLst>
              <a:ext uri="{FF2B5EF4-FFF2-40B4-BE49-F238E27FC236}">
                <a16:creationId xmlns:a16="http://schemas.microsoft.com/office/drawing/2014/main" id="{3D88E8B5-C20C-47A1-9C22-B545284DA4A4}"/>
              </a:ext>
            </a:extLst>
          </p:cNvPr>
          <p:cNvSpPr>
            <a:spLocks noGrp="1"/>
          </p:cNvSpPr>
          <p:nvPr>
            <p:ph sz="half" idx="2"/>
          </p:nvPr>
        </p:nvSpPr>
        <p:spPr>
          <a:xfrm>
            <a:off x="1162158" y="2194560"/>
            <a:ext cx="10074947" cy="3091543"/>
          </a:xfrm>
        </p:spPr>
        <p:txBody>
          <a:bodyPr rtlCol="0">
            <a:normAutofit/>
          </a:bodyPr>
          <a:lstStyle/>
          <a:p>
            <a:pPr marL="514350" indent="-514350" rtl="0">
              <a:buAutoNum type="arabicPeriod"/>
            </a:pPr>
            <a:r>
              <a:rPr lang="de-DE" sz="3200" dirty="0"/>
              <a:t>Wer kann Jesus erwarten?</a:t>
            </a:r>
          </a:p>
          <a:p>
            <a:pPr marL="514350" indent="-514350" rtl="0">
              <a:buAutoNum type="arabicPeriod"/>
            </a:pPr>
            <a:r>
              <a:rPr lang="de-DE" sz="3200" dirty="0"/>
              <a:t>Wie wartest du auf Jesus?</a:t>
            </a:r>
          </a:p>
          <a:p>
            <a:pPr marL="514350" indent="-514350" rtl="0">
              <a:buAutoNum type="arabicPeriod"/>
            </a:pPr>
            <a:r>
              <a:rPr lang="de-DE" sz="3200" dirty="0"/>
              <a:t>Wovor bewahrt dich die Entrückung?</a:t>
            </a:r>
          </a:p>
        </p:txBody>
      </p:sp>
    </p:spTree>
    <p:extLst>
      <p:ext uri="{BB962C8B-B14F-4D97-AF65-F5344CB8AC3E}">
        <p14:creationId xmlns:p14="http://schemas.microsoft.com/office/powerpoint/2010/main" val="2130665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p:cNvSpPr>
          <p:nvPr>
            <p:ph type="title"/>
          </p:nvPr>
        </p:nvSpPr>
        <p:spPr/>
        <p:txBody>
          <a:bodyPr>
            <a:noAutofit/>
          </a:bodyPr>
          <a:lstStyle/>
          <a:p>
            <a:r>
              <a:rPr lang="de-DE" sz="3200" dirty="0"/>
              <a:t>“Es spricht, der dies bezeugt: </a:t>
            </a:r>
            <a:br>
              <a:rPr lang="de-DE" sz="3200" dirty="0"/>
            </a:br>
            <a:r>
              <a:rPr lang="de-DE" sz="3200" dirty="0"/>
              <a:t>Ja, ich komme bald! Amen.</a:t>
            </a:r>
            <a:br>
              <a:rPr lang="de-DE" sz="3200" dirty="0"/>
            </a:br>
            <a:r>
              <a:rPr lang="de-DE" sz="3200" dirty="0"/>
              <a:t> — </a:t>
            </a:r>
            <a:br>
              <a:rPr lang="de-DE" sz="3200" dirty="0"/>
            </a:br>
            <a:r>
              <a:rPr lang="de-DE" sz="3200" b="1" dirty="0"/>
              <a:t>Ja, komm, Herr Jesus! </a:t>
            </a:r>
            <a:br>
              <a:rPr lang="de-DE" sz="3200" dirty="0"/>
            </a:br>
            <a:br>
              <a:rPr lang="de-DE" sz="3200" dirty="0"/>
            </a:br>
            <a:r>
              <a:rPr lang="de-DE" sz="3200" dirty="0"/>
              <a:t>Die Gnade unseres Herrn Jesus Christus sei mit euch allen! Amen.”</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Offenbarung 22,20–21</a:t>
            </a:r>
          </a:p>
        </p:txBody>
      </p:sp>
    </p:spTree>
    <p:extLst>
      <p:ext uri="{BB962C8B-B14F-4D97-AF65-F5344CB8AC3E}">
        <p14:creationId xmlns:p14="http://schemas.microsoft.com/office/powerpoint/2010/main" val="355275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394F6B-F89F-5CD0-1C96-6BD1D8FAAB89}"/>
              </a:ext>
            </a:extLst>
          </p:cNvPr>
          <p:cNvSpPr>
            <a:spLocks noGrp="1"/>
          </p:cNvSpPr>
          <p:nvPr>
            <p:ph type="ctrTitle"/>
          </p:nvPr>
        </p:nvSpPr>
        <p:spPr/>
        <p:txBody>
          <a:bodyPr>
            <a:noAutofit/>
          </a:bodyPr>
          <a:lstStyle/>
          <a:p>
            <a:r>
              <a:rPr lang="de-DE" sz="4800" dirty="0"/>
              <a:t>Lebe in einer freudigen Naherwartung auf deine Entrückung!</a:t>
            </a:r>
          </a:p>
        </p:txBody>
      </p:sp>
      <p:sp>
        <p:nvSpPr>
          <p:cNvPr id="3" name="Untertitel 2">
            <a:extLst>
              <a:ext uri="{FF2B5EF4-FFF2-40B4-BE49-F238E27FC236}">
                <a16:creationId xmlns:a16="http://schemas.microsoft.com/office/drawing/2014/main" id="{1EB30DFA-07B5-F548-CCE0-BA38AFFFA031}"/>
              </a:ext>
            </a:extLst>
          </p:cNvPr>
          <p:cNvSpPr>
            <a:spLocks noGrp="1"/>
          </p:cNvSpPr>
          <p:nvPr>
            <p:ph type="subTitle" idx="1"/>
          </p:nvPr>
        </p:nvSpPr>
        <p:spPr/>
        <p:txBody>
          <a:bodyPr/>
          <a:lstStyle/>
          <a:p>
            <a:r>
              <a:rPr lang="de-DE" dirty="0"/>
              <a:t>1. Thessalonicher 1,10</a:t>
            </a:r>
          </a:p>
        </p:txBody>
      </p:sp>
    </p:spTree>
    <p:extLst>
      <p:ext uri="{BB962C8B-B14F-4D97-AF65-F5344CB8AC3E}">
        <p14:creationId xmlns:p14="http://schemas.microsoft.com/office/powerpoint/2010/main" val="13050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“Denn von euch aus ist das Wort des Herrn erklungen; nicht nur in Mazedonien und </a:t>
            </a:r>
            <a:r>
              <a:rPr lang="de-DE" sz="2800" dirty="0" err="1"/>
              <a:t>Achaja</a:t>
            </a:r>
            <a:r>
              <a:rPr lang="de-DE" sz="2800" dirty="0"/>
              <a:t>, sondern überall ist euer Glaube an Gott bekanntgeworden, so daß wir es nicht nötig haben, davon zu reden. Denn sie selbst erzählen von uns, welchen Eingang wir bei euch gefunden haben und wie ihr euch von den Götzen zu Gott bekehrt habt, um dem lebendigen und wahren Gott zu dienen, und um seinen Sohn aus dem Himmel zu erwarten, den er aus den Toten auferweckt hat, Jesus, der uns errettet vor dem zukünftigen Zorn.”</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1. Thessalonicher 1, 8-10</a:t>
            </a:r>
          </a:p>
        </p:txBody>
      </p:sp>
    </p:spTree>
    <p:extLst>
      <p:ext uri="{BB962C8B-B14F-4D97-AF65-F5344CB8AC3E}">
        <p14:creationId xmlns:p14="http://schemas.microsoft.com/office/powerpoint/2010/main" val="173372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D3A99-BC9D-4DC2-BE1B-9E2C93EDD294}"/>
              </a:ext>
            </a:extLst>
          </p:cNvPr>
          <p:cNvSpPr>
            <a:spLocks noGrp="1"/>
          </p:cNvSpPr>
          <p:nvPr>
            <p:ph type="title"/>
          </p:nvPr>
        </p:nvSpPr>
        <p:spPr/>
        <p:txBody>
          <a:bodyPr rtlCol="0">
            <a:normAutofit/>
          </a:bodyPr>
          <a:lstStyle/>
          <a:p>
            <a:pPr algn="ctr" rtl="0"/>
            <a:r>
              <a:rPr lang="de-DE" sz="3600" dirty="0"/>
              <a:t>1. Wer kann Jesus erwarten?</a:t>
            </a:r>
          </a:p>
        </p:txBody>
      </p:sp>
      <p:sp>
        <p:nvSpPr>
          <p:cNvPr id="3" name="Textplatzhalter 2">
            <a:extLst>
              <a:ext uri="{FF2B5EF4-FFF2-40B4-BE49-F238E27FC236}">
                <a16:creationId xmlns:a16="http://schemas.microsoft.com/office/drawing/2014/main" id="{817D061C-023A-4DD9-8847-DD7718553EA4}"/>
              </a:ext>
            </a:extLst>
          </p:cNvPr>
          <p:cNvSpPr>
            <a:spLocks noGrp="1"/>
          </p:cNvSpPr>
          <p:nvPr>
            <p:ph type="body" idx="1"/>
          </p:nvPr>
        </p:nvSpPr>
        <p:spPr/>
        <p:txBody>
          <a:bodyPr rtlCol="0"/>
          <a:lstStyle/>
          <a:p>
            <a:pPr rtl="0"/>
            <a:endParaRPr lang="de-DE" dirty="0"/>
          </a:p>
        </p:txBody>
      </p:sp>
    </p:spTree>
    <p:extLst>
      <p:ext uri="{BB962C8B-B14F-4D97-AF65-F5344CB8AC3E}">
        <p14:creationId xmlns:p14="http://schemas.microsoft.com/office/powerpoint/2010/main" val="393378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“Unser Bürgerrecht aber ist im Himmel, von woher wir auch den Herrn Jesus Christus erwarten als den Retter,”</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Philipper 3,20</a:t>
            </a:r>
          </a:p>
        </p:txBody>
      </p:sp>
    </p:spTree>
    <p:extLst>
      <p:ext uri="{BB962C8B-B14F-4D97-AF65-F5344CB8AC3E}">
        <p14:creationId xmlns:p14="http://schemas.microsoft.com/office/powerpoint/2010/main" val="3970041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“Und so </a:t>
            </a:r>
            <a:r>
              <a:rPr lang="de-DE" sz="2800" dirty="0" err="1"/>
              <a:t>gewiß</a:t>
            </a:r>
            <a:r>
              <a:rPr lang="de-DE" sz="2800" dirty="0"/>
              <a:t> es den Menschen bestimmt ist, einmal zu sterben, danach aber das Gericht, so wird Christus, nachdem er sich einmal zum Opfer dargebracht hat, um die Sünden vieler auf sich zu nehmen, zum </a:t>
            </a:r>
            <a:r>
              <a:rPr lang="de-DE" sz="2800" dirty="0" err="1"/>
              <a:t>zweitenmal</a:t>
            </a:r>
            <a:r>
              <a:rPr lang="de-DE" sz="2800" dirty="0"/>
              <a:t> denen erscheinen, die auf ihn warten, nicht wegen der Sünde, sondern zum Heil.”</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Hebräer 9,27–28</a:t>
            </a:r>
          </a:p>
        </p:txBody>
      </p:sp>
    </p:spTree>
    <p:extLst>
      <p:ext uri="{BB962C8B-B14F-4D97-AF65-F5344CB8AC3E}">
        <p14:creationId xmlns:p14="http://schemas.microsoft.com/office/powerpoint/2010/main" val="84932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“Danach werden wir, die wir leben und übrigbleiben, zusammen mit ihnen entrückt werden in Wolken, zur Begegnung mit dem Herrn, in die Luft, und so werden wir bei dem Herrn sein allezeit.”</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1. Thessalonicher 4,17</a:t>
            </a:r>
          </a:p>
        </p:txBody>
      </p:sp>
    </p:spTree>
    <p:extLst>
      <p:ext uri="{BB962C8B-B14F-4D97-AF65-F5344CB8AC3E}">
        <p14:creationId xmlns:p14="http://schemas.microsoft.com/office/powerpoint/2010/main" val="404356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2926C-F107-3E9F-7193-C06D581F1375}"/>
              </a:ext>
            </a:extLst>
          </p:cNvPr>
          <p:cNvSpPr>
            <a:spLocks noGrp="1" noChangeAspect="1"/>
          </p:cNvSpPr>
          <p:nvPr>
            <p:ph type="title"/>
          </p:nvPr>
        </p:nvSpPr>
        <p:spPr>
          <a:xfrm>
            <a:off x="854766" y="640079"/>
            <a:ext cx="10593522" cy="4892619"/>
          </a:xfrm>
        </p:spPr>
        <p:txBody>
          <a:bodyPr>
            <a:noAutofit/>
          </a:bodyPr>
          <a:lstStyle/>
          <a:p>
            <a:r>
              <a:rPr lang="de-DE" sz="2800" dirty="0"/>
              <a:t>“Von nun an liegt für mich die Krone der Gerechtigkeit bereit, die mir der Herr, der gerechte Richter, an jenem Tag zuerkennen wird, nicht aber mir allein, sondern auch allen, die seine Erscheinung liebgewonnen haben.”</a:t>
            </a:r>
          </a:p>
        </p:txBody>
      </p:sp>
      <p:sp>
        <p:nvSpPr>
          <p:cNvPr id="3" name="Textplatzhalter 2">
            <a:extLst>
              <a:ext uri="{FF2B5EF4-FFF2-40B4-BE49-F238E27FC236}">
                <a16:creationId xmlns:a16="http://schemas.microsoft.com/office/drawing/2014/main" id="{2C6F29CE-B57B-1C95-400C-DF2C544CE892}"/>
              </a:ext>
            </a:extLst>
          </p:cNvPr>
          <p:cNvSpPr>
            <a:spLocks noGrp="1"/>
          </p:cNvSpPr>
          <p:nvPr>
            <p:ph type="body" idx="1"/>
          </p:nvPr>
        </p:nvSpPr>
        <p:spPr/>
        <p:txBody>
          <a:bodyPr/>
          <a:lstStyle/>
          <a:p>
            <a:r>
              <a:rPr lang="de-DE" dirty="0"/>
              <a:t>2. Timotheus 4,8</a:t>
            </a:r>
          </a:p>
        </p:txBody>
      </p:sp>
    </p:spTree>
    <p:extLst>
      <p:ext uri="{BB962C8B-B14F-4D97-AF65-F5344CB8AC3E}">
        <p14:creationId xmlns:p14="http://schemas.microsoft.com/office/powerpoint/2010/main" val="1278628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D3A99-BC9D-4DC2-BE1B-9E2C93EDD294}"/>
              </a:ext>
            </a:extLst>
          </p:cNvPr>
          <p:cNvSpPr>
            <a:spLocks noGrp="1"/>
          </p:cNvSpPr>
          <p:nvPr>
            <p:ph type="title"/>
          </p:nvPr>
        </p:nvSpPr>
        <p:spPr/>
        <p:txBody>
          <a:bodyPr rtlCol="0">
            <a:normAutofit/>
          </a:bodyPr>
          <a:lstStyle/>
          <a:p>
            <a:pPr algn="ctr" rtl="0"/>
            <a:r>
              <a:rPr lang="de-DE" sz="3600" dirty="0"/>
              <a:t>2. Wie wartest du auf Jesus?</a:t>
            </a:r>
          </a:p>
        </p:txBody>
      </p:sp>
      <p:sp>
        <p:nvSpPr>
          <p:cNvPr id="3" name="Textplatzhalter 2">
            <a:extLst>
              <a:ext uri="{FF2B5EF4-FFF2-40B4-BE49-F238E27FC236}">
                <a16:creationId xmlns:a16="http://schemas.microsoft.com/office/drawing/2014/main" id="{817D061C-023A-4DD9-8847-DD7718553EA4}"/>
              </a:ext>
            </a:extLst>
          </p:cNvPr>
          <p:cNvSpPr>
            <a:spLocks noGrp="1"/>
          </p:cNvSpPr>
          <p:nvPr>
            <p:ph type="body" idx="1"/>
          </p:nvPr>
        </p:nvSpPr>
        <p:spPr/>
        <p:txBody>
          <a:bodyPr rtlCol="0"/>
          <a:lstStyle/>
          <a:p>
            <a:pPr rtl="0"/>
            <a:endParaRPr lang="de-DE" dirty="0"/>
          </a:p>
        </p:txBody>
      </p:sp>
    </p:spTree>
    <p:extLst>
      <p:ext uri="{BB962C8B-B14F-4D97-AF65-F5344CB8AC3E}">
        <p14:creationId xmlns:p14="http://schemas.microsoft.com/office/powerpoint/2010/main" val="58665023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3" id="{FFEC75A7-1553-AE47-9C06-FDE2D786CCA4}" vid="{2822AAFA-F1E4-474D-A58C-9FA6400E501C}"/>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0D7697-8E53-4EA8-8CBB-9C19575257B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927DC71-2909-427C-BDB0-3E47E2101517}">
  <ds:schemaRefs>
    <ds:schemaRef ds:uri="http://schemas.microsoft.com/sharepoint/v3/contenttype/forms"/>
  </ds:schemaRefs>
</ds:datastoreItem>
</file>

<file path=customXml/itemProps3.xml><?xml version="1.0" encoding="utf-8"?>
<ds:datastoreItem xmlns:ds="http://schemas.openxmlformats.org/officeDocument/2006/customXml" ds:itemID="{1DF0A252-5923-47A2-A53A-F9BF72908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AccentBoxVTI</Template>
  <TotalTime>0</TotalTime>
  <Words>660</Words>
  <Application>Microsoft Office PowerPoint</Application>
  <PresentationFormat>Breitbild</PresentationFormat>
  <Paragraphs>42</Paragraphs>
  <Slides>18</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Avenir Next LT Pro</vt:lpstr>
      <vt:lpstr>Calibri</vt:lpstr>
      <vt:lpstr>AccentBoxVTI</vt:lpstr>
      <vt:lpstr>Der 1. Thessalonicherbrief</vt:lpstr>
      <vt:lpstr>Lebe in einer freudigen Naherwartung auf deine Entrückung!</vt:lpstr>
      <vt:lpstr>“Denn von euch aus ist das Wort des Herrn erklungen; nicht nur in Mazedonien und Achaja, sondern überall ist euer Glaube an Gott bekanntgeworden, so daß wir es nicht nötig haben, davon zu reden. Denn sie selbst erzählen von uns, welchen Eingang wir bei euch gefunden haben und wie ihr euch von den Götzen zu Gott bekehrt habt, um dem lebendigen und wahren Gott zu dienen, und um seinen Sohn aus dem Himmel zu erwarten, den er aus den Toten auferweckt hat, Jesus, der uns errettet vor dem zukünftigen Zorn.”</vt:lpstr>
      <vt:lpstr>1. Wer kann Jesus erwarten?</vt:lpstr>
      <vt:lpstr>“Unser Bürgerrecht aber ist im Himmel, von woher wir auch den Herrn Jesus Christus erwarten als den Retter,”</vt:lpstr>
      <vt:lpstr>“Und so gewiß es den Menschen bestimmt ist, einmal zu sterben, danach aber das Gericht, so wird Christus, nachdem er sich einmal zum Opfer dargebracht hat, um die Sünden vieler auf sich zu nehmen, zum zweitenmal denen erscheinen, die auf ihn warten, nicht wegen der Sünde, sondern zum Heil.”</vt:lpstr>
      <vt:lpstr>“Danach werden wir, die wir leben und übrigbleiben, zusammen mit ihnen entrückt werden in Wolken, zur Begegnung mit dem Herrn, in die Luft, und so werden wir bei dem Herrn sein allezeit.”</vt:lpstr>
      <vt:lpstr>“Von nun an liegt für mich die Krone der Gerechtigkeit bereit, die mir der Herr, der gerechte Richter, an jenem Tag zuerkennen wird, nicht aber mir allein, sondern auch allen, die seine Erscheinung liebgewonnen haben.”</vt:lpstr>
      <vt:lpstr>2. Wie wartest du auf Jesus?</vt:lpstr>
      <vt:lpstr>“Er aber sprach zu ihnen: Es ist nicht eure Sache, die Zeiten oder Zeitpunkte zu kennen, die der Vater in seiner eigenen Vollmacht festgesetzt hat;”</vt:lpstr>
      <vt:lpstr>“sondern ihr werdet Kraft empfangen, wenn der Heilige Geist auf euch gekommen ist, und ihr werdet meine Zeugen sein in Jerusalem und in ganz Judäa und Samaria und bis an das Ende der Erde!”</vt:lpstr>
      <vt:lpstr>2. Wie wartest du auf Jesus?</vt:lpstr>
      <vt:lpstr>3. Wovor bewahrt dich die Entrückung?</vt:lpstr>
      <vt:lpstr>“Ich verkündige von Anfang an das Ende, und von der Vorzeit her, was noch nicht geschehen ist. Ich sage: Mein Ratschluß soll Zustandekommen, und alles, was mir gefällt, werde ich vollbringen.”</vt:lpstr>
      <vt:lpstr>“Danach werden wir, die wir leben und übrigbleiben, zusammen mit ihnen entrückt werden in Wolken, zur Begegnung mit dem Herrn, in die Luft, und so werden wir bei dem Herrn sein allezeit. So tröstet nun einander mit diesen Worten!”</vt:lpstr>
      <vt:lpstr>“Denn Gott hat uns nicht zum Zorngericht bestimmt, sondern zum Besitz des Heils durch unseren Herrn Jesus Christus,”  (1. Thessalonicher 5,9)  “Wieviel mehr nun werden wir, nachdem wir jetzt durch sein Blut gerechtfertigt worden sind, durch ihn vor dem Zorngericht errettet werden!”  (Römer 5,9) </vt:lpstr>
      <vt:lpstr>Lebe in einer freudigen Naherwartung auf deine Entrückung!!!</vt:lpstr>
      <vt:lpstr>“Es spricht, der dies bezeugt:  Ja, ich komme bald! Amen.  —  Ja, komm, Herr Jesus!   Die Gnade unseres Herrn Jesus Christus sei mit euch allen! Amen.”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Waldemar Peters</dc:creator>
  <cp:lastModifiedBy>Sascha Kriegler</cp:lastModifiedBy>
  <cp:revision>6</cp:revision>
  <dcterms:created xsi:type="dcterms:W3CDTF">2023-04-11T09:40:16Z</dcterms:created>
  <dcterms:modified xsi:type="dcterms:W3CDTF">2023-05-18T20:22:53Z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