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585" r:id="rId2"/>
    <p:sldId id="700" r:id="rId3"/>
    <p:sldId id="803" r:id="rId4"/>
    <p:sldId id="804" r:id="rId5"/>
    <p:sldId id="796" r:id="rId6"/>
    <p:sldId id="805" r:id="rId7"/>
    <p:sldId id="806" r:id="rId8"/>
    <p:sldId id="807" r:id="rId9"/>
    <p:sldId id="808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159" d="100"/>
          <a:sy n="159" d="100"/>
        </p:scale>
        <p:origin x="228" y="17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13.01.2024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431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6752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55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087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800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13.01.2024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brauchen einen fähigen Lehr-Skill (Vers 2b)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bauen ein ordentliches Heim (Verse 4-5)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bedürfen einer gewissen Reife (Vers 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benötigen einen guten Ruf (Vers 7)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Das Ziel dieser Predigt ist es, dass du die Voraussetzungen für geistliche Gemeindeleiter kennst, sie prüfst und dein eigenes Leben reflektierst.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+ 2. Timotheus &amp; Titus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Anweisungen für Hirten / Älteste / Aufseher / Vorsteher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ganze Gemeinde ist angesprochen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1. Timotheus 6,21; 2. Timotheus 4,22; Titus 3,15)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Pastoralbriefe</a:t>
            </a:r>
          </a:p>
        </p:txBody>
      </p:sp>
    </p:spTree>
    <p:extLst>
      <p:ext uri="{BB962C8B-B14F-4D97-AF65-F5344CB8AC3E}">
        <p14:creationId xmlns:p14="http://schemas.microsoft.com/office/powerpoint/2010/main" val="280932813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Hintergrund: Ephesus: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Paulus ist drei Jahre Hirten-Lehrer in Ephesus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20,31)</a:t>
            </a:r>
          </a:p>
          <a:p>
            <a:pPr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Falsche Leiter haben sich eingeschlichen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Apostelgeschichte 20,29-30; 1. Timotheus 1,6-7; 2,12; 5,22)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395399123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wichtiger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eingeschränkter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überzeugender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Trachten: Etwas verfolgen, anstreben, von innen nach außen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Begehren: Inneres Fühlen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Verbunden mit Rechenschaft und einem strengen Urteil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13,17; Jakobus 3,1)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Aufseheramt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1,20)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 + Älteste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11,30; 15,2.4.22-23; 16,4; 21,18)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 auf Grundlage der 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14,23; Philipper 1,1; Titus 1,5; Epheser 2,20; 4,11)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175126843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Synonyme für geistliche Leiter einer Gemeinde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Hirte, der die Herde hütet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20,28)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Ältester = Verwalter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1,5-9)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Ältester = Hirte, der die Herde hütet (= Aufsicht üben)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5,1-3)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Vorsteher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3,2-5)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Lehrer = Führer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13,7)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 = Vorsteher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5,17)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180484846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würdiger Ruf</a:t>
            </a:r>
          </a:p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anspruchsvoller Ruf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21559770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305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wichtiger Ruf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eingeschränkter Ruf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überzeugender Ruf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verantwortungsvoller Ruf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würdiger Ruf</a:t>
            </a:r>
          </a:p>
          <a:p>
            <a:pPr marL="1628775" lvl="2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lphaLcParenR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 anspruchsvoller Ruf</a:t>
            </a:r>
          </a:p>
        </p:txBody>
      </p:sp>
    </p:spTree>
    <p:extLst>
      <p:ext uri="{BB962C8B-B14F-4D97-AF65-F5344CB8AC3E}">
        <p14:creationId xmlns:p14="http://schemas.microsoft.com/office/powerpoint/2010/main" val="28521150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452</Words>
  <Application>Microsoft Office PowerPoint</Application>
  <PresentationFormat>Breitbild</PresentationFormat>
  <Paragraphs>63</Paragraphs>
  <Slides>9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Timotheus 3,1-7: Fallen geistliche Leiter einfach vom Himmel?</dc:title>
  <dc:creator>Sascha Kriegler</dc:creator>
  <cp:lastModifiedBy>Sascha Kriegler</cp:lastModifiedBy>
  <cp:revision>570</cp:revision>
  <dcterms:created xsi:type="dcterms:W3CDTF">2015-12-06T14:34:46Z</dcterms:created>
  <dcterms:modified xsi:type="dcterms:W3CDTF">2024-01-13T21:50:12Z</dcterms:modified>
</cp:coreProperties>
</file>