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25" r:id="rId4"/>
    <p:sldId id="429" r:id="rId5"/>
    <p:sldId id="430" r:id="rId6"/>
    <p:sldId id="434" r:id="rId7"/>
    <p:sldId id="421"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24.08.2018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24.08.2018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a:t>
            </a:r>
            <a:r>
              <a:rPr lang="de-DE" sz="320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unter Kontrolle</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xmlns=""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fade">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fade">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fade">
                                      <p:cBhvr>
                                        <p:cTn id="3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Effect transition="in" filter="fade">
                                      <p:cBhvr>
                                        <p:cTn id="18" dur="500"/>
                                        <p:tgtEl>
                                          <p:spTgt spid="9">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5" end="5"/>
                                            </p:txEl>
                                          </p:spTgt>
                                        </p:tgtEl>
                                        <p:attrNameLst>
                                          <p:attrName>style.visibility</p:attrName>
                                        </p:attrNameLst>
                                      </p:cBhvr>
                                      <p:to>
                                        <p:strVal val="visible"/>
                                      </p:to>
                                    </p:set>
                                    <p:animEffect transition="in" filter="fade">
                                      <p:cBhvr>
                                        <p:cTn id="21"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6419508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7 Grundlagen für das Zusammenleben in der Gemeinde</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a:t>
            </a:r>
            <a:r>
              <a:rPr lang="de-DE" kern="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6,16-19;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413036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7 Grundlagen für das Zusammenleben in der Gemeinde</a:t>
            </a:r>
          </a:p>
        </p:txBody>
      </p:sp>
    </p:spTree>
    <p:extLst>
      <p:ext uri="{BB962C8B-B14F-4D97-AF65-F5344CB8AC3E}">
        <p14:creationId xmlns:p14="http://schemas.microsoft.com/office/powerpoint/2010/main" xmlns="" val="55329566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Benutzerdefiniert</PresentationFormat>
  <Paragraphs>35</Paragraphs>
  <Slides>7</Slides>
  <Notes>0</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Office Theme</vt:lpstr>
      <vt:lpstr>Folie 1</vt:lpstr>
      <vt:lpstr>Folie 2</vt:lpstr>
      <vt:lpstr>Folie 3</vt:lpstr>
      <vt:lpstr>Folie 4</vt:lpstr>
      <vt:lpstr>Folie 5</vt:lpstr>
      <vt:lpstr>Folie 6</vt:lpstr>
      <vt:lpstr>Folie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Grundlagen für das Zusammenleben in der Gemeinde (I)</dc:title>
  <dc:creator>Sascha Kriegler</dc:creator>
  <cp:lastModifiedBy>Fiona</cp:lastModifiedBy>
  <cp:revision>244</cp:revision>
  <dcterms:created xsi:type="dcterms:W3CDTF">2015-12-06T14:34:46Z</dcterms:created>
  <dcterms:modified xsi:type="dcterms:W3CDTF">2018-08-24T09:27:05Z</dcterms:modified>
</cp:coreProperties>
</file>