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387" r:id="rId3"/>
    <p:sldId id="425" r:id="rId4"/>
    <p:sldId id="429" r:id="rId5"/>
    <p:sldId id="430" r:id="rId6"/>
    <p:sldId id="431" r:id="rId7"/>
    <p:sldId id="432" r:id="rId8"/>
    <p:sldId id="433" r:id="rId9"/>
    <p:sldId id="435" r:id="rId10"/>
    <p:sldId id="436" r:id="rId11"/>
    <p:sldId id="437" r:id="rId12"/>
    <p:sldId id="421"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88" d="100"/>
          <a:sy n="88" d="100"/>
        </p:scale>
        <p:origin x="-331" y="-77"/>
      </p:cViewPr>
      <p:guideLst>
        <p:guide orient="horz" pos="2160"/>
        <p:guide pos="384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pPr/>
              <a:t>28.08.2018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28.08.2018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28.08.2018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28.08.2018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pPr/>
              <a:t>28.08.2018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pPr/>
              <a:t>28.08.2018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pPr/>
              <a:t>28.08.2018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pPr/>
              <a:t>28.08.2018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pPr/>
              <a:t>28.08.2018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pPr/>
              <a:t>28.08.2018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pPr/>
              <a:t>28.08.2018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pPr/>
              <a:t>28.08.2018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xmlns="" val="267558161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4. Zügle deine Zunge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Sind deine Worte förderlich, heilsam und ermutigend, freundlich, beherrscht und demütig?</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Kein Lästern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(Epheser 4,31; Kolosser 3,8)</a:t>
            </a:r>
          </a:p>
          <a:p>
            <a:pPr marL="0" indent="0">
              <a:buNone/>
              <a:tabLst>
                <a:tab pos="719138" algn="l"/>
              </a:tabLst>
              <a:defRPr/>
            </a:pPr>
            <a:r>
              <a:rPr lang="de-DE" kern="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Kein Richten </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Verurteilen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7,1-5; Römer 14-15)</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Kritik zügeln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4,11; Philipper 2,14; vgl. Sprüche 19,13; 2,19.19; 25,24; 27,15)</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25887944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57200" y="2082850"/>
            <a:ext cx="11320272" cy="4130361"/>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Liebe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Demut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Halte deinen Ärger und Zorn unter Kontrolle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1,19-20)</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Zügle deine Zunge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1,26)</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Strebe nach Versöhnung</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Gehe weise mit Lehrstreitigkeiten um</a:t>
            </a:r>
            <a:endPar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die Einheit der Ortsgemeinde</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7 Grundlagen für das Zusammenleben in der Gemeinde</a:t>
            </a:r>
          </a:p>
        </p:txBody>
      </p:sp>
    </p:spTree>
    <p:extLst>
      <p:ext uri="{BB962C8B-B14F-4D97-AF65-F5344CB8AC3E}">
        <p14:creationId xmlns:p14="http://schemas.microsoft.com/office/powerpoint/2010/main" xmlns="" val="218750867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xmlns="" val="30280297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57200" y="2082850"/>
            <a:ext cx="11320272" cy="4130361"/>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Liebe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Demut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Halte deinen Ärger und Zorn unter Kontrolle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1,19-20)</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Zügle deine Zunge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1,26)</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Strebe nach Versöhnung</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Gehe weise mit Lehrstreitigkeiten um</a:t>
            </a:r>
            <a:endPar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die Einheit der Ortsgemeinde</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7 Grundlagen für das Zusammenleben in der Gemeinde</a:t>
            </a:r>
          </a:p>
        </p:txBody>
      </p:sp>
    </p:spTree>
    <p:extLst>
      <p:ext uri="{BB962C8B-B14F-4D97-AF65-F5344CB8AC3E}">
        <p14:creationId xmlns:p14="http://schemas.microsoft.com/office/powerpoint/2010/main" xmlns="" val="38415263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fade">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fade">
                                      <p:cBhvr>
                                        <p:cTn id="32" dur="50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fade">
                                      <p:cBhvr>
                                        <p:cTn id="37"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Handle in Liebe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„Vor allen Dingen aber habt untereinander eine anhaltende Liebe! Denn die Liebe bedeckt eine Menge von Sünden.“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Einander lieben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(Johannes 13,34; 15,12.17; Römer 13,8; 1. Thessalonicher 4,9; 1. Petrus 1,22; 1. Johannes 3,11; 3,23; 4,7.11-12; 2. Johannes 5)</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Konflikte überwinden durch</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Gebet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5,44; Lukas 6,27-28; Römer 12,14; 1. Petrus 3,9)</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Geduld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(Epheser 4,2-3)</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Güte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(Galater 5,22-23)</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18674707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3" end="3"/>
                                            </p:txEl>
                                          </p:spTgt>
                                        </p:tgtEl>
                                        <p:attrNameLst>
                                          <p:attrName>style.visibility</p:attrName>
                                        </p:attrNameLst>
                                      </p:cBhvr>
                                      <p:to>
                                        <p:strVal val="visible"/>
                                      </p:to>
                                    </p:set>
                                    <p:animEffect transition="in" filter="fade">
                                      <p:cBhvr>
                                        <p:cTn id="10" dur="500"/>
                                        <p:tgtEl>
                                          <p:spTgt spid="9">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animEffect transition="in" filter="fade">
                                      <p:cBhvr>
                                        <p:cTn id="13" dur="500"/>
                                        <p:tgtEl>
                                          <p:spTgt spid="9">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5" end="5"/>
                                            </p:txEl>
                                          </p:spTgt>
                                        </p:tgtEl>
                                        <p:attrNameLst>
                                          <p:attrName>style.visibility</p:attrName>
                                        </p:attrNameLst>
                                      </p:cBhvr>
                                      <p:to>
                                        <p:strVal val="visible"/>
                                      </p:to>
                                    </p:set>
                                    <p:animEffect transition="in" filter="fade">
                                      <p:cBhvr>
                                        <p:cTn id="16"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Handle in Demut</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„so erfüllt meine Freude, dass ihr dieselbe Gesinnung und dieselbe Liebe habt, einmütig, eines Sinnes seid, nichts aus Eigennutz oder eitler Ruhmsucht tut, sondern dass in der Demut einer den anderen höher achtet als sich selbst; ein jeder sehe nicht auf das Seine, sondern ein jeder auch auf das der anderen! “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Jeder muss Eigennutz und Ruhmsucht in der Gemeinde verurteilen!</a:t>
            </a: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164195080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Handle in Demut</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Vermeide folgende Einstellungen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2,3-4)</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p>
          <a:p>
            <a:pPr marL="890588"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Eigennutz oder Streitsucht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3,15-16; 4,1-3; 3. Johannes 9-10; vgl. Markus 10,37.41; Philipper 1,15-17)</a:t>
            </a:r>
          </a:p>
          <a:p>
            <a:pPr marL="890588"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Ruhmsucht oder Ehrgeiz bzw. Stolz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(Galater 6,3; Sprüche 6,16-19; 1. Petrus 5,5; Jakobus 4,10)</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Jeder muss Eigennutz und Ruhmsucht in der Gemeinde verurteilen!</a:t>
            </a:r>
          </a:p>
          <a:p>
            <a:pPr marL="0" indent="0">
              <a:buNone/>
              <a:tabLst>
                <a:tab pos="628650"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Lebe in Abhängigkeit von Gott, d</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iene dem Anderen und trage seine 	Lasten mit!</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11439320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4" end="4"/>
                                            </p:txEl>
                                          </p:spTgt>
                                        </p:tgtEl>
                                        <p:attrNameLst>
                                          <p:attrName>style.visibility</p:attrName>
                                        </p:attrNameLst>
                                      </p:cBhvr>
                                      <p:to>
                                        <p:strVal val="visible"/>
                                      </p:to>
                                    </p:set>
                                    <p:animEffect transition="in" filter="fade">
                                      <p:cBhvr>
                                        <p:cTn id="10"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3. Halte deinen Ärger und Zorn unter Kontrolle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„Ihr wisst doch, meine geliebten Brüder: Jeder Mensch sei schnell zum Hören, langsam zum Reden, langsam zum Zorn! Denn eines Mannes Zorn wirkt nicht Gottes Gerechtigkeit.“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1,19-20)</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Negativ-Beispiel: Simeon und Levi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Mose 34,1-31; vgl. 1. Mose 49,7)</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Kernproblem ist das Herz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12,34; Sprüche 4,23)</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ist langsam zum Zorn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Mose 34,6; Psalm, 103,8; Jeremia 15,15; Römer 2,4; 9,22; 1. Timotheus 1,16; 2. Petrus 3,9.15)</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19922058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3. Halte deinen Ärger und Zorn unter Kontrolle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Sei vielmehr geduldig:</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ist besser als ein Held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16,32)</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beschwichtigt Streit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15,18)</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zeigt Fülle an Verständnis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14,29)</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„Heiliger Zorn“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(Epheser 4,26-27; Matthäus 21,12-17; vgl. Nehemia 5,6)</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16954600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animEffect transition="in" filter="fade">
                                      <p:cBhvr>
                                        <p:cTn id="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3. Halte deinen Ärger und Zorn unter Kontrolle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Über den Zorn im Buch der Sprüche:</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„eine sanfte Zunge zerbricht Knochen“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25,15)</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„eine sanfte Antwort wendet Grimm ab, aber ein kränkendes Wort erregt Zorn“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15,1)</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„Weise aber wenden den Zorn ab“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29,8)</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52375129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4. Zügle deine Zunge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„Wenn jemand meint, er diene Gott, und zügelt nicht seine Zunge, sondern betrügt sein Herz, dessen Gottesdienst ist vergeblich.“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1,26)</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Kernproblem ist das Herz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12,34.36)</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Über die Zunge im Buch der Sprüche:</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„Wer seine Lippen zügelt, handelt klug“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10,19; 17,27)</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„Wer seinen Mund und seine Zunge bewahrt, bewahrt vor Nöten seine Seele“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21,23; 13,3; vgl. 18,6)</a:t>
            </a:r>
          </a:p>
          <a:p>
            <a:pPr marL="719138">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4800431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fade">
                                      <p:cBhvr>
                                        <p:cTn id="15" dur="500"/>
                                        <p:tgtEl>
                                          <p:spTgt spid="9">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xEl>
                                              <p:pRg st="4" end="4"/>
                                            </p:txEl>
                                          </p:spTgt>
                                        </p:tgtEl>
                                        <p:attrNameLst>
                                          <p:attrName>style.visibility</p:attrName>
                                        </p:attrNameLst>
                                      </p:cBhvr>
                                      <p:to>
                                        <p:strVal val="visible"/>
                                      </p:to>
                                    </p:set>
                                    <p:animEffect transition="in" filter="fade">
                                      <p:cBhvr>
                                        <p:cTn id="20"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804</Words>
  <Application>Microsoft Office PowerPoint</Application>
  <PresentationFormat>Benutzerdefiniert</PresentationFormat>
  <Paragraphs>67</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Office Theme</vt:lpstr>
      <vt:lpstr>Folie 1</vt:lpstr>
      <vt:lpstr>Folie 2</vt:lpstr>
      <vt:lpstr>Folie 3</vt:lpstr>
      <vt:lpstr>Folie 4</vt:lpstr>
      <vt:lpstr>Folie 5</vt:lpstr>
      <vt:lpstr>Folie 6</vt:lpstr>
      <vt:lpstr>Folie 7</vt:lpstr>
      <vt:lpstr>Folie 8</vt:lpstr>
      <vt:lpstr>Folie 9</vt:lpstr>
      <vt:lpstr>Folie 10</vt:lpstr>
      <vt:lpstr>Folie 11</vt:lpstr>
      <vt:lpstr>Folie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Grundlagen für das Zusammenleben in der Gemeinde (II)</dc:title>
  <dc:creator>Sascha Kriegler</dc:creator>
  <cp:lastModifiedBy>Fiona</cp:lastModifiedBy>
  <cp:revision>249</cp:revision>
  <dcterms:created xsi:type="dcterms:W3CDTF">2015-12-06T14:34:46Z</dcterms:created>
  <dcterms:modified xsi:type="dcterms:W3CDTF">2018-08-28T08:21:50Z</dcterms:modified>
</cp:coreProperties>
</file>