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25" r:id="rId4"/>
    <p:sldId id="429" r:id="rId5"/>
    <p:sldId id="430" r:id="rId6"/>
    <p:sldId id="434" r:id="rId7"/>
    <p:sldId id="421"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1" d="100"/>
          <a:sy n="101" d="100"/>
        </p:scale>
        <p:origin x="150" y="23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31.08.2019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31.08.2019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31.08.2019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31.08.2019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31.08.2019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31.08.2019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31.08.2019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31.08.2019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31.08.2019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31.08.2019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31.08.2019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31.08.2019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267558161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721292"/>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den Frieden</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5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fade">
                                      <p:cBhvr>
                                        <p:cTn id="42"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Handle in Liebe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allen Dingen aber habt untereinander eine anhaltende Liebe! Denn die Liebe bedeckt eine Menge von Sünden.“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Einander lieben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(Johannes 13,34; 15,12.17; Römer 13,8; 1. Thessalonicher 4,9; 1. Petrus 1,22; 1. Johannes 3,11; 3,23; 4,7.11-12; 2. Johannes 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Konflikte überwinden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5,44; Lukas 6,27-28; Römer 12,14; 1. Petrus 3,9)</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Geduld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4,2-3)</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Güte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5,22-23)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Effect transition="in" filter="fade">
                                      <p:cBhvr>
                                        <p:cTn id="18" dur="500"/>
                                        <p:tgtEl>
                                          <p:spTgt spid="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Effect transition="in" filter="fade">
                                      <p:cBhvr>
                                        <p:cTn id="21"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erfüllt meine Freude, dass ihr dieselbe Gesinnung und dieselbe Liebe habt, einmütig, eines Sinnes seid, nichts aus Eigennutz oder eitler Ruhmsucht tut, sondern dass in der Demut einer den anderen höher achtet als sich selbst; ein jeder sehe nicht auf das Seine, sondern ein jeder auch auf das der anderen! “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6419508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folgende Einstellungen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2,3-4)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Eigennutz oder Streitsucht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3,15-16; 4,1-3; 3. Johannes 9-10; vgl. Markus 10,37.41; Philipper 1,15-17)</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Ruhmsucht oder Ehrgeiz bzw. Stolz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6,3; </a:t>
            </a:r>
            <a:r>
              <a:rPr lang="de-DE" kern="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6,16-19;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5,5; Jakobus 4,10)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628650"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Lebe in Abhängigkeit von Gott, d</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iene dem Anderen und trage seine 	Lasten mit!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143932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val="55329566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Breitbild</PresentationFormat>
  <Paragraphs>36</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Grundlagen für das Zusammenleben in der Gemeinde (I)</dc:title>
  <dc:creator>Sascha Kriegler</dc:creator>
  <cp:lastModifiedBy>Windows-Benutzer</cp:lastModifiedBy>
  <cp:revision>245</cp:revision>
  <dcterms:created xsi:type="dcterms:W3CDTF">2015-12-06T14:34:46Z</dcterms:created>
  <dcterms:modified xsi:type="dcterms:W3CDTF">2019-08-31T19:16:27Z</dcterms:modified>
</cp:coreProperties>
</file>