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56" r:id="rId4"/>
    <p:sldId id="267" r:id="rId5"/>
    <p:sldId id="259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3204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Der Herr kämpft und siegt mit uns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kern="0" dirty="0" smtClean="0">
                <a:solidFill>
                  <a:prstClr val="white"/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Vier „Basics“ im Missionskampf:</a:t>
            </a:r>
            <a:endParaRPr lang="de-DE" kern="0" dirty="0">
              <a:solidFill>
                <a:srgbClr val="FFC000">
                  <a:lumMod val="60000"/>
                  <a:lumOff val="40000"/>
                </a:srgbClr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Geist (Vers 9)</a:t>
            </a:r>
            <a:endParaRPr lang="de-DE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19188" lvl="1">
              <a:tabLst>
                <a:tab pos="719138" algn="l"/>
              </a:tabLst>
              <a:defRPr/>
            </a:pPr>
            <a:r>
              <a:rPr lang="de-DE" sz="26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füllt uns aus mit seiner Frucht 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(Galater 5,22-23)</a:t>
            </a:r>
            <a:endParaRPr lang="de-DE" sz="26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19188" lvl="1">
              <a:tabLst>
                <a:tab pos="719138" algn="l"/>
              </a:tabLst>
              <a:defRPr/>
            </a:pPr>
            <a:r>
              <a:rPr lang="de-DE" sz="26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hilft uns dabei, das zu erkennen, was von Gott ist 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Johannes 16,13; 1. Korinther 2,10-15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119188" lvl="1">
              <a:tabLst>
                <a:tab pos="719138" algn="l"/>
              </a:tabLst>
              <a:defRPr/>
            </a:pPr>
            <a:r>
              <a:rPr lang="de-DE" sz="26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hilft dabei, was wir reden sollen 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Matthäus 10,20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sz="26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Weg (Vers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10)</a:t>
            </a: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Hand (Vers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11)</a:t>
            </a: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Lehre (Vers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endParaRPr lang="de-DE" sz="26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</p:spTree>
    <p:extLst>
      <p:ext uri="{BB962C8B-B14F-4D97-AF65-F5344CB8AC3E}">
        <p14:creationId xmlns:p14="http://schemas.microsoft.com/office/powerpoint/2010/main" val="3989204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Der Herr kämpft und siegt mit uns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803" y="1683255"/>
            <a:ext cx="6009722" cy="4672559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222929" y="4556502"/>
            <a:ext cx="1627322" cy="1100823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2552699" y="1131888"/>
            <a:ext cx="6886575" cy="5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 algn="ctr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Raffael (1483-1520):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„Blendung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des </a:t>
            </a: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Elymas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61933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Machtkampf in der Mission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13,4-12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40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Missionsfeldzug beginnt (Verse 4-5</a:t>
            </a:r>
            <a:r>
              <a:rPr lang="de-DE" sz="40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lang="de-DE" sz="10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Gegenzüge des Feindes lassen nicht lange auf sich </a:t>
            </a:r>
            <a:r>
              <a:rPr lang="de-DE" sz="40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warten (Verse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6-8)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Herr kämpft und siegt mit uns (Verse 9-12</a:t>
            </a:r>
            <a:r>
              <a:rPr lang="de-DE" sz="40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defRPr/>
            </a:pPr>
            <a:r>
              <a:rPr lang="de-DE" sz="3200" kern="0" dirty="0">
                <a:solidFill>
                  <a:srgbClr val="70AD47">
                    <a:lumMod val="60000"/>
                    <a:lumOff val="40000"/>
                  </a:srgb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sz="3200" kern="0" dirty="0" smtClean="0">
                <a:solidFill>
                  <a:srgbClr val="70AD47">
                    <a:lumMod val="60000"/>
                    <a:lumOff val="40000"/>
                  </a:srgb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Pflege deine Beziehung zu Jesus Christus</a:t>
            </a:r>
            <a:endParaRPr lang="de-DE" sz="3200" kern="0" dirty="0">
              <a:solidFill>
                <a:srgbClr val="FFC000">
                  <a:lumMod val="60000"/>
                  <a:lumOff val="40000"/>
                </a:srgbClr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50636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144" y="1138595"/>
            <a:ext cx="6064666" cy="5128908"/>
          </a:xfrm>
          <a:prstGeom prst="rect">
            <a:avLst/>
          </a:prstGeom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3070145" y="543746"/>
            <a:ext cx="6075570" cy="56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 algn="ctr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Schlacht bei </a:t>
            </a: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Crécy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 August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1346)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145714" y="6025171"/>
            <a:ext cx="151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wikimedia.org</a:t>
            </a:r>
          </a:p>
        </p:txBody>
      </p:sp>
    </p:spTree>
    <p:extLst>
      <p:ext uri="{BB962C8B-B14F-4D97-AF65-F5344CB8AC3E}">
        <p14:creationId xmlns:p14="http://schemas.microsoft.com/office/powerpoint/2010/main" val="1400001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Machtkampf in der Mission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13,4-12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40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Missionsfeldzug beginnt (Verse 4-5</a:t>
            </a:r>
            <a:r>
              <a:rPr lang="de-DE" sz="40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lang="de-DE" sz="10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Gegenzüge des Feindes lassen nicht lange auf sich </a:t>
            </a:r>
            <a:r>
              <a:rPr lang="de-DE" sz="40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warten (Verse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6-8)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Herr kämpft und siegt mit uns (Verse 9-12)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Der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Missionsfeldzug beginnt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39" y="1257696"/>
            <a:ext cx="6467475" cy="485060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6909225" y="6108303"/>
            <a:ext cx="2548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derkindergottesdienst.de</a:t>
            </a:r>
          </a:p>
        </p:txBody>
      </p:sp>
    </p:spTree>
    <p:extLst>
      <p:ext uri="{BB962C8B-B14F-4D97-AF65-F5344CB8AC3E}">
        <p14:creationId xmlns:p14="http://schemas.microsoft.com/office/powerpoint/2010/main" val="1420404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Der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Missionsfeldzug beginnt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Missionsstrategie: Erst in die Synagogen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14,1;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17,1-2.10.17; 18,4.19.26; 19,8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Wir brauchen Unterstützer!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Kampf an der Fronten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Kampf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Geister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13,4-12)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Kampf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widergöttlichem,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menschlichen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Denken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17,16-34; 2. Korinther 10,4-6)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Kampf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gegen den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Personenkult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(Galater 3,1; 1. Korinther 3,1ff)</a:t>
            </a: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</p:spTree>
    <p:extLst>
      <p:ext uri="{BB962C8B-B14F-4D97-AF65-F5344CB8AC3E}">
        <p14:creationId xmlns:p14="http://schemas.microsoft.com/office/powerpoint/2010/main" val="1738646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Gegenzüge des Feindes lassen nicht lange auf sich warten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3"/>
          <a:stretch/>
        </p:blipFill>
        <p:spPr>
          <a:xfrm>
            <a:off x="2868739" y="1962150"/>
            <a:ext cx="6467475" cy="414615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6909225" y="6108303"/>
            <a:ext cx="2548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derkindergottesdienst.de</a:t>
            </a:r>
          </a:p>
        </p:txBody>
      </p:sp>
    </p:spTree>
    <p:extLst>
      <p:ext uri="{BB962C8B-B14F-4D97-AF65-F5344CB8AC3E}">
        <p14:creationId xmlns:p14="http://schemas.microsoft.com/office/powerpoint/2010/main" val="2292378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Gegenzüge des Feindes lassen nicht lange auf sich warten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Falsche Propheten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7,15; 2. Petrus 2,1; 1. Johannes 4,1; Offenbarung 16,13; 19,20;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20,10)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„Die Ernte zwar ist groß, die Arbeiter aber sind wenige</a:t>
            </a: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.“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</p:spTree>
    <p:extLst>
      <p:ext uri="{BB962C8B-B14F-4D97-AF65-F5344CB8AC3E}">
        <p14:creationId xmlns:p14="http://schemas.microsoft.com/office/powerpoint/2010/main" val="39494603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Der Herr kämpft und siegt mit uns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4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kern="0" dirty="0" smtClean="0">
                <a:solidFill>
                  <a:prstClr val="white"/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Vier „Basics“ im Missionskampf:</a:t>
            </a:r>
            <a:endParaRPr lang="de-DE" kern="0" dirty="0">
              <a:solidFill>
                <a:srgbClr val="FFC000">
                  <a:lumMod val="60000"/>
                  <a:lumOff val="40000"/>
                </a:srgbClr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Geist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9)</a:t>
            </a:r>
            <a:endParaRPr lang="de-DE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19188" lvl="1">
              <a:tabLst>
                <a:tab pos="719138" algn="l"/>
              </a:tabLst>
              <a:defRPr/>
            </a:pPr>
            <a:r>
              <a:rPr lang="de-DE" sz="26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füllt uns aus mit seiner Frucht 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(Galater 5,22-23)</a:t>
            </a:r>
            <a:endParaRPr lang="de-DE" sz="26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19188" lvl="1">
              <a:tabLst>
                <a:tab pos="719138" algn="l"/>
              </a:tabLst>
              <a:defRPr/>
            </a:pPr>
            <a:r>
              <a:rPr lang="de-DE" sz="26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hilft uns dabei, das zu erkennen, was von Gott ist 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Johannes 16,13; 1. Korinther 2,10-15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119188" lvl="1">
              <a:tabLst>
                <a:tab pos="719138" algn="l"/>
              </a:tabLst>
              <a:defRPr/>
            </a:pPr>
            <a:r>
              <a:rPr lang="de-DE" sz="26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hilft dabei, was wir reden sollen 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Matthäus 10,20</a:t>
            </a:r>
            <a:r>
              <a:rPr lang="de-DE" sz="26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sz="26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Weg (Vers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10)</a:t>
            </a:r>
          </a:p>
          <a:p>
            <a:pPr marL="890588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Hand (Vers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11)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</p:spTree>
    <p:extLst>
      <p:ext uri="{BB962C8B-B14F-4D97-AF65-F5344CB8AC3E}">
        <p14:creationId xmlns:p14="http://schemas.microsoft.com/office/powerpoint/2010/main" val="36868137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Der Herr kämpft und siegt mit uns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Machtkampf in der Mission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803" y="1683255"/>
            <a:ext cx="6009722" cy="4672559"/>
          </a:xfrm>
          <a:prstGeom prst="rect">
            <a:avLst/>
          </a:prstGeom>
        </p:spPr>
      </p:pic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2552699" y="1131888"/>
            <a:ext cx="6886575" cy="5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 algn="ctr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Raffael (1483-1520):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„Blendung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des </a:t>
            </a: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Elymas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314128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Breitbild</PresentationFormat>
  <Paragraphs>61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13,4-12: Machtkampf in der Mission</dc:title>
  <dc:creator>Sascha Kriegler</dc:creator>
  <cp:lastModifiedBy>Windows User</cp:lastModifiedBy>
  <cp:revision>34</cp:revision>
  <dcterms:created xsi:type="dcterms:W3CDTF">2015-12-06T14:34:46Z</dcterms:created>
  <dcterms:modified xsi:type="dcterms:W3CDTF">2016-02-15T19:47:10Z</dcterms:modified>
</cp:coreProperties>
</file>