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7" r:id="rId4"/>
    <p:sldId id="259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3204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Durch Zeugnisse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der Glaube fest wird…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" t="2361" r="3097" b="13334"/>
          <a:stretch/>
        </p:blipFill>
        <p:spPr>
          <a:xfrm>
            <a:off x="2447353" y="1197851"/>
            <a:ext cx="7254621" cy="509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10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Wie der Glaube fest wird…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</a:t>
            </a:r>
            <a:r>
              <a:rPr lang="de-DE" sz="36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14,21-28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Ermahnung und Ermutigung (Verse 21-22</a:t>
            </a:r>
            <a:r>
              <a:rPr lang="de-DE" sz="40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lang="de-DE" sz="10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starke Strukturen (Verse 23-25)</a:t>
            </a: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Zeugnisse (Verse 26-28)</a:t>
            </a: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1206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Wie der Glaube fest wird…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Apostelgeschichte </a:t>
            </a:r>
            <a:r>
              <a:rPr lang="de-DE" sz="36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14,21-28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Ermahnung und Ermutigung (Verse 21-22</a:t>
            </a:r>
            <a:r>
              <a:rPr lang="de-DE" sz="40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lang="de-DE" sz="1000" kern="0" dirty="0" smtClean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starke Strukturen (Verse 23-25)</a:t>
            </a: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kumimoji="0" lang="de-DE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de-DE" sz="4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Zeugnisse (Verse 26-28)</a:t>
            </a: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Ermahnung und Ermutigung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der Glaube fest wird…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" t="2361" r="3097" b="13334"/>
          <a:stretch/>
        </p:blipFill>
        <p:spPr>
          <a:xfrm>
            <a:off x="2447353" y="1197851"/>
            <a:ext cx="7254621" cy="5096708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5747385" y="2780810"/>
            <a:ext cx="758952" cy="457200"/>
          </a:xfrm>
          <a:prstGeom prst="rect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404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Ermahnung und Ermutigung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643966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Wahre Jüngerschaft: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lles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übersteigende Liebe zu Gott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(Lukas 14,26)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Verleugnung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des eigenen Ich's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(Matthäus 16,24)</a:t>
            </a:r>
            <a:endParaRPr lang="de-DE" kern="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Wohlüberlegte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Wahl des Kreuzes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(Matthäus 16,24)</a:t>
            </a:r>
            <a:endParaRPr lang="de-DE" kern="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Leben in der Nachfolge </a:t>
            </a: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(Matthäus 16,24)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Innige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zu allen Christen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(Johannes 13,35)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Stets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seinem Wort bleiben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(Johannes 8,31)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Alles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aufgeben, um IHM zu folgen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(Lukas 14,33)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der Glaube fest wird…</a:t>
            </a:r>
          </a:p>
        </p:txBody>
      </p:sp>
    </p:spTree>
    <p:extLst>
      <p:ext uri="{BB962C8B-B14F-4D97-AF65-F5344CB8AC3E}">
        <p14:creationId xmlns:p14="http://schemas.microsoft.com/office/powerpoint/2010/main" val="17386461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Ermahnung und Ermutigung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der Glaube fest wird…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" t="2361" r="3097" b="13334"/>
          <a:stretch/>
        </p:blipFill>
        <p:spPr>
          <a:xfrm>
            <a:off x="2447353" y="1197851"/>
            <a:ext cx="7254621" cy="5096708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065144" y="1989137"/>
            <a:ext cx="3213736" cy="923213"/>
          </a:xfrm>
          <a:prstGeom prst="rect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442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Ermahnung und Ermutigung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Stärkung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15,41; 16,5; 18,23; Römer 1,11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4763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Ermahnung zum Ausharren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16,40)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lvl="0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Leid und Bedrängnis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(Johannes 16,33; Römer 12,12; Philipper 1,29;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Timotheus 2,3; 3,12; 1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 Petrus 5,10)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der Glaube fest wird…</a:t>
            </a:r>
          </a:p>
        </p:txBody>
      </p:sp>
    </p:spTree>
    <p:extLst>
      <p:ext uri="{BB962C8B-B14F-4D97-AF65-F5344CB8AC3E}">
        <p14:creationId xmlns:p14="http://schemas.microsoft.com/office/powerpoint/2010/main" val="9212648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Durch 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starke Strukturen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Hirten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20,28; 1. Petrus 5,1-5)</a:t>
            </a:r>
          </a:p>
          <a:p>
            <a:pPr marL="4763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hingelangen zur Einheit des Glaubens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4,11-13)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der Glaube fest wird…</a:t>
            </a:r>
          </a:p>
        </p:txBody>
      </p:sp>
    </p:spTree>
    <p:extLst>
      <p:ext uri="{BB962C8B-B14F-4D97-AF65-F5344CB8AC3E}">
        <p14:creationId xmlns:p14="http://schemas.microsoft.com/office/powerpoint/2010/main" val="12802825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Durch starke Strukturen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der Glaube fest wird…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" t="2361" r="3097" b="13334"/>
          <a:stretch/>
        </p:blipFill>
        <p:spPr>
          <a:xfrm>
            <a:off x="2447353" y="1197851"/>
            <a:ext cx="7254621" cy="5096708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577208" y="3086417"/>
            <a:ext cx="848488" cy="754063"/>
          </a:xfrm>
          <a:prstGeom prst="rect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724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Durch </a:t>
            </a:r>
            <a:r>
              <a:rPr lang="de-DE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Zeugnisse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Werk wurde erfüllt </a:t>
            </a:r>
            <a:r>
              <a:rPr lang="de-DE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13,2)</a:t>
            </a:r>
          </a:p>
          <a:p>
            <a:pPr marL="4763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Taten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(Apostelgeschichte 15,4.12; 21,19)</a:t>
            </a:r>
          </a:p>
          <a:p>
            <a:pPr marL="4763" lvl="0" indent="-4763">
              <a:buNone/>
              <a:defRPr/>
            </a:pPr>
            <a:r>
              <a:rPr lang="de-DE" kern="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Tür des Glaubens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5,2; siehe auch 1. Korinther 16,9; 2. Korinther 2,12)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Wie der Glaube fest wird…</a:t>
            </a:r>
          </a:p>
        </p:txBody>
      </p:sp>
    </p:spTree>
    <p:extLst>
      <p:ext uri="{BB962C8B-B14F-4D97-AF65-F5344CB8AC3E}">
        <p14:creationId xmlns:p14="http://schemas.microsoft.com/office/powerpoint/2010/main" val="8202001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Breitbild</PresentationFormat>
  <Paragraphs>46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 ESSENCE</vt:lpstr>
      <vt:lpstr>Arial</vt:lpstr>
      <vt:lpstr>Calibri</vt:lpstr>
      <vt:lpstr>Calibri Light</vt:lpstr>
      <vt:lpstr>Verdana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14,21-28: Wie der Glaube fest wird...</dc:title>
  <dc:creator>Sascha Kriegler</dc:creator>
  <cp:lastModifiedBy>Windows User</cp:lastModifiedBy>
  <cp:revision>40</cp:revision>
  <dcterms:created xsi:type="dcterms:W3CDTF">2015-12-06T14:34:46Z</dcterms:created>
  <dcterms:modified xsi:type="dcterms:W3CDTF">2016-04-16T21:11:24Z</dcterms:modified>
</cp:coreProperties>
</file>