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6" r:id="rId3"/>
    <p:sldId id="316" r:id="rId4"/>
    <p:sldId id="301" r:id="rId5"/>
    <p:sldId id="311" r:id="rId6"/>
    <p:sldId id="312" r:id="rId7"/>
    <p:sldId id="313" r:id="rId8"/>
    <p:sldId id="314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30.10.2016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</a:t>
            </a:r>
            <a:r>
              <a:rPr lang="de-DE" sz="360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18,12-22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die staatlichen Gewalten (Verse 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12-17)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deine Geschwister (Verse 18-19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 deine Geschwister (Verse 20-22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Unterstützung im Dienst</a:t>
            </a:r>
          </a:p>
        </p:txBody>
      </p:sp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die staatlichen Gewalten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Wechsel der Synagogenvorsteher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18,8.17; dazu 1. Korinther 1,14; evtl. 1,1)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Heraushalten der staatlichen Gewalt bei internen Auseinandersetzungen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(Johannes 18,31a; Apostelgeschichte 23,29; 1. Korinther 6,1-11)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 smtClean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Unterstützung im Dienst</a:t>
            </a:r>
            <a:endParaRPr lang="de-DE" sz="2400" dirty="0">
              <a:solidFill>
                <a:srgbClr val="00B0F0"/>
              </a:solidFill>
              <a:latin typeface="AR ESSENCE" panose="020000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375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die staatlichen Gewalten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Christ und die Obrigkeit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(Daniel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2,21; 3,16-18;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4,29b; Apostelgeschichte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4,19;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Römer 13,1-7)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Tue das Gute und folge den Gesetzen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Prediger 8,2; Matthäus 22,21; Titus 3,1-2; 1. Petrus 2,13-17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Gehorche Gott mehr als den Menschen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5,29)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Bete für deine Regierung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</a:t>
            </a:r>
            <a:r>
              <a:rPr lang="de-DE" ker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Timotheus 2,1-4)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Nutze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deine Freiheit für das Evangelium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Timotheus 2,1-4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 smtClean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Unterstützung im Dienst</a:t>
            </a:r>
            <a:endParaRPr lang="de-DE" sz="2400" dirty="0">
              <a:solidFill>
                <a:srgbClr val="00B0F0"/>
              </a:solidFill>
              <a:latin typeface="AR ESSENCE" panose="020000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75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. Durch deine Geschwister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Exkurs: </a:t>
            </a:r>
            <a:r>
              <a:rPr lang="de-DE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Nasiräer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-Gelübde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(4. Mose 6,1-21; Apostelgeschichte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21,23-24)</a:t>
            </a:r>
            <a:endParaRPr lang="de-DE" kern="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Aquila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und </a:t>
            </a:r>
            <a:r>
              <a:rPr lang="de-DE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Priszilla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18,26; 1. Korinther 16,19)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 smtClean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Unterstützung im Dienst</a:t>
            </a:r>
            <a:endParaRPr lang="de-DE" sz="2400" dirty="0">
              <a:solidFill>
                <a:srgbClr val="00B0F0"/>
              </a:solidFill>
              <a:latin typeface="AR ESSENCE" panose="020000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938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. Für deine Geschwister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s.c.J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.: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sub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conditione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Jacobaea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(Jakobus 4,15; vgl. 1. Korinther 4,19)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 stärkt die Geschwister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14,22.18; </a:t>
            </a:r>
            <a:r>
              <a:rPr lang="de-DE" kern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18,23)</a:t>
            </a:r>
            <a:endParaRPr lang="de-DE" kern="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 smtClean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Unterstützung im Dienst</a:t>
            </a:r>
            <a:endParaRPr lang="de-DE" sz="2400" dirty="0">
              <a:solidFill>
                <a:srgbClr val="00B0F0"/>
              </a:solidFill>
              <a:latin typeface="AR ESSENCE" panose="020000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90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. Für deine Geschwister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 smtClean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Unterstützung im Dienst</a:t>
            </a:r>
            <a:endParaRPr lang="de-DE" sz="2400" dirty="0">
              <a:solidFill>
                <a:srgbClr val="00B0F0"/>
              </a:solidFill>
              <a:latin typeface="AR ESSENCE" panose="02000000000000000000" pitchFamily="2" charset="0"/>
              <a:cs typeface="Arial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342" y="1131661"/>
            <a:ext cx="6942269" cy="5206702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9542022" y="5778282"/>
            <a:ext cx="1673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blog.operndorf</a:t>
            </a:r>
            <a:r>
              <a:rPr lang="de-DE" dirty="0" smtClean="0">
                <a:solidFill>
                  <a:schemeClr val="bg1"/>
                </a:solidFill>
              </a:rPr>
              <a:t>-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afrika.de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50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</a:t>
            </a:r>
            <a:r>
              <a:rPr lang="de-DE" sz="360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18,12-22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Aquila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</a:t>
            </a:r>
            <a:r>
              <a:rPr lang="de-DE" sz="380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Priszilla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Suche Gleichgesinnte (Verse 2-4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deine Geschwister (Verse 18-19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 deine Geschwister (Verse 20-22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Unterstützung im Dienst</a:t>
            </a:r>
          </a:p>
        </p:txBody>
      </p:sp>
    </p:spTree>
    <p:extLst>
      <p:ext uri="{BB962C8B-B14F-4D97-AF65-F5344CB8AC3E}">
        <p14:creationId xmlns:p14="http://schemas.microsoft.com/office/powerpoint/2010/main" val="6396916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Breitbild</PresentationFormat>
  <Paragraphs>33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Verdana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18,12-22: Unterstützung im Dienst</dc:title>
  <dc:creator>Sascha Kriegler</dc:creator>
  <cp:lastModifiedBy>Windows-Benutzer</cp:lastModifiedBy>
  <cp:revision>87</cp:revision>
  <dcterms:created xsi:type="dcterms:W3CDTF">2015-12-06T14:34:46Z</dcterms:created>
  <dcterms:modified xsi:type="dcterms:W3CDTF">2016-10-30T07:59:47Z</dcterms:modified>
</cp:coreProperties>
</file>