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6"/>
  </p:notesMasterIdLst>
  <p:sldIdLst>
    <p:sldId id="585" r:id="rId2"/>
    <p:sldId id="700" r:id="rId3"/>
    <p:sldId id="796" r:id="rId4"/>
    <p:sldId id="803" r:id="rId5"/>
    <p:sldId id="804" r:id="rId6"/>
    <p:sldId id="805" r:id="rId7"/>
    <p:sldId id="806" r:id="rId8"/>
    <p:sldId id="807" r:id="rId9"/>
    <p:sldId id="808" r:id="rId10"/>
    <p:sldId id="809" r:id="rId11"/>
    <p:sldId id="810" r:id="rId12"/>
    <p:sldId id="811" r:id="rId13"/>
    <p:sldId id="812" r:id="rId14"/>
    <p:sldId id="813"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snapToGrid="0">
      <p:cViewPr varScale="1">
        <p:scale>
          <a:sx n="147" d="100"/>
          <a:sy n="147" d="100"/>
        </p:scale>
        <p:origin x="108" y="39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0F090-7E74-4FFD-BE36-E9B69AED82C3}" type="datetimeFigureOut">
              <a:rPr lang="de-DE" smtClean="0"/>
              <a:t>01.10.2023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64BAB-5BA2-4FE7-B15A-FCB7F3CF80AF}" type="slidenum">
              <a:rPr lang="de-DE" smtClean="0"/>
              <a:t>‹Nr.›</a:t>
            </a:fld>
            <a:endParaRPr lang="de-DE"/>
          </a:p>
        </p:txBody>
      </p:sp>
    </p:spTree>
    <p:extLst>
      <p:ext uri="{BB962C8B-B14F-4D97-AF65-F5344CB8AC3E}">
        <p14:creationId xmlns:p14="http://schemas.microsoft.com/office/powerpoint/2010/main" val="106091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3</a:t>
            </a:fld>
            <a:endParaRPr lang="de-DE"/>
          </a:p>
        </p:txBody>
      </p:sp>
    </p:spTree>
    <p:extLst>
      <p:ext uri="{BB962C8B-B14F-4D97-AF65-F5344CB8AC3E}">
        <p14:creationId xmlns:p14="http://schemas.microsoft.com/office/powerpoint/2010/main" val="145672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12</a:t>
            </a:fld>
            <a:endParaRPr lang="de-DE"/>
          </a:p>
        </p:txBody>
      </p:sp>
    </p:spTree>
    <p:extLst>
      <p:ext uri="{BB962C8B-B14F-4D97-AF65-F5344CB8AC3E}">
        <p14:creationId xmlns:p14="http://schemas.microsoft.com/office/powerpoint/2010/main" val="2103922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13</a:t>
            </a:fld>
            <a:endParaRPr lang="de-DE"/>
          </a:p>
        </p:txBody>
      </p:sp>
    </p:spTree>
    <p:extLst>
      <p:ext uri="{BB962C8B-B14F-4D97-AF65-F5344CB8AC3E}">
        <p14:creationId xmlns:p14="http://schemas.microsoft.com/office/powerpoint/2010/main" val="2017359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4</a:t>
            </a:fld>
            <a:endParaRPr lang="de-DE"/>
          </a:p>
        </p:txBody>
      </p:sp>
    </p:spTree>
    <p:extLst>
      <p:ext uri="{BB962C8B-B14F-4D97-AF65-F5344CB8AC3E}">
        <p14:creationId xmlns:p14="http://schemas.microsoft.com/office/powerpoint/2010/main" val="1367323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5</a:t>
            </a:fld>
            <a:endParaRPr lang="de-DE"/>
          </a:p>
        </p:txBody>
      </p:sp>
    </p:spTree>
    <p:extLst>
      <p:ext uri="{BB962C8B-B14F-4D97-AF65-F5344CB8AC3E}">
        <p14:creationId xmlns:p14="http://schemas.microsoft.com/office/powerpoint/2010/main" val="155634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6</a:t>
            </a:fld>
            <a:endParaRPr lang="de-DE"/>
          </a:p>
        </p:txBody>
      </p:sp>
    </p:spTree>
    <p:extLst>
      <p:ext uri="{BB962C8B-B14F-4D97-AF65-F5344CB8AC3E}">
        <p14:creationId xmlns:p14="http://schemas.microsoft.com/office/powerpoint/2010/main" val="2865481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7</a:t>
            </a:fld>
            <a:endParaRPr lang="de-DE"/>
          </a:p>
        </p:txBody>
      </p:sp>
    </p:spTree>
    <p:extLst>
      <p:ext uri="{BB962C8B-B14F-4D97-AF65-F5344CB8AC3E}">
        <p14:creationId xmlns:p14="http://schemas.microsoft.com/office/powerpoint/2010/main" val="3898419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8</a:t>
            </a:fld>
            <a:endParaRPr lang="de-DE"/>
          </a:p>
        </p:txBody>
      </p:sp>
    </p:spTree>
    <p:extLst>
      <p:ext uri="{BB962C8B-B14F-4D97-AF65-F5344CB8AC3E}">
        <p14:creationId xmlns:p14="http://schemas.microsoft.com/office/powerpoint/2010/main" val="905167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9</a:t>
            </a:fld>
            <a:endParaRPr lang="de-DE"/>
          </a:p>
        </p:txBody>
      </p:sp>
    </p:spTree>
    <p:extLst>
      <p:ext uri="{BB962C8B-B14F-4D97-AF65-F5344CB8AC3E}">
        <p14:creationId xmlns:p14="http://schemas.microsoft.com/office/powerpoint/2010/main" val="4181193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10</a:t>
            </a:fld>
            <a:endParaRPr lang="de-DE"/>
          </a:p>
        </p:txBody>
      </p:sp>
    </p:spTree>
    <p:extLst>
      <p:ext uri="{BB962C8B-B14F-4D97-AF65-F5344CB8AC3E}">
        <p14:creationId xmlns:p14="http://schemas.microsoft.com/office/powerpoint/2010/main" val="112058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11</a:t>
            </a:fld>
            <a:endParaRPr lang="de-DE"/>
          </a:p>
        </p:txBody>
      </p:sp>
    </p:spTree>
    <p:extLst>
      <p:ext uri="{BB962C8B-B14F-4D97-AF65-F5344CB8AC3E}">
        <p14:creationId xmlns:p14="http://schemas.microsoft.com/office/powerpoint/2010/main" val="218548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01.10.2023</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01.10.2023</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22 Von nun an, alle Tage der Erde, sollen nicht aufhören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Saat und Ernte</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Frost und Hitze, Sommer und Winter, Tag und Nacht.</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8,22)</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sym typeface="Wingdings" panose="05000000000000000000" pitchFamily="2" charset="2"/>
              </a:rPr>
              <a:t>Zeit, deine Beziehung mit Gott zu überdenken!</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3. Versichert</a:t>
            </a:r>
          </a:p>
        </p:txBody>
      </p:sp>
    </p:spTree>
    <p:extLst>
      <p:ext uri="{BB962C8B-B14F-4D97-AF65-F5344CB8AC3E}">
        <p14:creationId xmlns:p14="http://schemas.microsoft.com/office/powerpoint/2010/main" val="40234702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sym typeface="Wingdings" panose="05000000000000000000" pitchFamily="2" charset="2"/>
              </a:rPr>
              <a:t>Lass dich versöhnen mit Gott!</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4. Versorgt</a:t>
            </a:r>
          </a:p>
        </p:txBody>
      </p:sp>
      <p:pic>
        <p:nvPicPr>
          <p:cNvPr id="1026" name="Picture 2">
            <a:extLst>
              <a:ext uri="{FF2B5EF4-FFF2-40B4-BE49-F238E27FC236}">
                <a16:creationId xmlns:a16="http://schemas.microsoft.com/office/drawing/2014/main" id="{BB00D002-D31D-AD0D-0B75-1E2ABF864C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178" y="1156207"/>
            <a:ext cx="4513115" cy="4097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0598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6" end="6"/>
                                            </p:txEl>
                                          </p:spTgt>
                                        </p:tgtEl>
                                        <p:attrNameLst>
                                          <p:attrName>style.visibility</p:attrName>
                                        </p:attrNameLst>
                                      </p:cBhvr>
                                      <p:to>
                                        <p:strVal val="visible"/>
                                      </p:to>
                                    </p:set>
                                    <p:animEffect transition="in" filter="fade">
                                      <p:cBhvr>
                                        <p:cTn id="1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25 Deshalb sage ich euch: Seid nicht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besorgt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für euer Leben, was ihr essen und was ihr trinken sollt, noch für euren Leib, was ihr anziehen sollt! Ist nicht das Leben mehr als die Speise und der Leib mehr als die Kleidung?</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26 Seht hin auf die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Vögel des Himmels</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dass sie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weder säen noch ernten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noch in Scheunen sammeln, und euer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himmlischer Vater ernährt sie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⟨doch⟩. Seid ihr nicht viel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wertvoller als sie</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(Matthäus 6,25-26)</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4. Versorgt</a:t>
            </a:r>
          </a:p>
        </p:txBody>
      </p:sp>
    </p:spTree>
    <p:extLst>
      <p:ext uri="{BB962C8B-B14F-4D97-AF65-F5344CB8AC3E}">
        <p14:creationId xmlns:p14="http://schemas.microsoft.com/office/powerpoint/2010/main" val="166876319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6 Ich bin der Weg und die Wahrheit und das Leben. Niemand kommt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zum Vater als nur durch mich</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14,6)</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marR="0" lvl="0" indent="0">
              <a:lnSpc>
                <a:spcPct val="100000"/>
              </a:lnSpc>
              <a:buClrTx/>
              <a:buSzTx/>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In der Mitte ihrer Straße und des Stromes, diesseits und jenseits, ⟨war der⟩ Baum des Lebens, der </a:t>
            </a:r>
            <a:r>
              <a:rPr lang="de-DE" sz="2400" kern="0" dirty="0" err="1">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zwölf⟨mal</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 Früchte trägt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und jeden Monat seine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Frucht gibt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und die Blätter des Baumes ⟨sind⟩ zur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Heilung</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der Nationen.</a:t>
            </a:r>
          </a:p>
          <a:p>
            <a:pPr marL="0" marR="0" lvl="0" indent="0">
              <a:lnSpc>
                <a:spcPct val="100000"/>
              </a:lnSpc>
              <a:buClrTx/>
              <a:buSzTx/>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(Offenbarung 22,2)</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5. Vollendet</a:t>
            </a:r>
          </a:p>
        </p:txBody>
      </p:sp>
    </p:spTree>
    <p:extLst>
      <p:ext uri="{BB962C8B-B14F-4D97-AF65-F5344CB8AC3E}">
        <p14:creationId xmlns:p14="http://schemas.microsoft.com/office/powerpoint/2010/main" val="20119033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Gottes Freundlichkeit in der Geschichte vom Säen und Ernten</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2" name="Rechteck 11">
            <a:extLst>
              <a:ext uri="{FF2B5EF4-FFF2-40B4-BE49-F238E27FC236}">
                <a16:creationId xmlns:a16="http://schemas.microsoft.com/office/drawing/2014/main" id="{6A326F71-41C5-403C-B067-45190D54D33B}"/>
              </a:ext>
            </a:extLst>
          </p:cNvPr>
          <p:cNvSpPr/>
          <p:nvPr/>
        </p:nvSpPr>
        <p:spPr>
          <a:xfrm>
            <a:off x="457200" y="3246260"/>
            <a:ext cx="11320272" cy="330552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Vollkommen</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Verzwickt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Versichert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Versorgt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Vollendet</a:t>
            </a:r>
          </a:p>
        </p:txBody>
      </p:sp>
    </p:spTree>
    <p:extLst>
      <p:ext uri="{BB962C8B-B14F-4D97-AF65-F5344CB8AC3E}">
        <p14:creationId xmlns:p14="http://schemas.microsoft.com/office/powerpoint/2010/main" val="273040093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Gottes Freundlichkeit in der Geschichte vom Säen und Ernten</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2" name="Rechteck 11">
            <a:extLst>
              <a:ext uri="{FF2B5EF4-FFF2-40B4-BE49-F238E27FC236}">
                <a16:creationId xmlns:a16="http://schemas.microsoft.com/office/drawing/2014/main" id="{6A326F71-41C5-403C-B067-45190D54D33B}"/>
              </a:ext>
            </a:extLst>
          </p:cNvPr>
          <p:cNvSpPr/>
          <p:nvPr/>
        </p:nvSpPr>
        <p:spPr>
          <a:xfrm>
            <a:off x="457200" y="3246260"/>
            <a:ext cx="11320272" cy="330552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Vollkommen</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Verzwickt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Versichert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Versorgt</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Vollendet</a:t>
            </a:r>
          </a:p>
        </p:txBody>
      </p:sp>
    </p:spTree>
    <p:extLst>
      <p:ext uri="{BB962C8B-B14F-4D97-AF65-F5344CB8AC3E}">
        <p14:creationId xmlns:p14="http://schemas.microsoft.com/office/powerpoint/2010/main" val="41639403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29 Und Gott sprach: Siehe, ⟨hiermit⟩ gebe ich euch alles Samen tragende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Kraut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das auf der Fläche der ganzen Erde ist, und jeden Baum, an dem Samen tragende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Baumfrucht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ist: es soll euch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zur Nahrung dienen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30 aber allen Tieren der Erde und allen Vögeln des Himmels und allem, was sich auf der Erde regt, in dem eine lebende Seele ist, ⟨habe ich⟩ alles grüne Kraut zur Speise ⟨gegeben⟩. Und es geschah so.</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31 Und Gott sah alles, was er gemacht hatte, und siehe, es war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sehr gut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Und es wurde Abend, und es wurde Morgen: der sechste Tag.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1,29-31)</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1. Vollkommen</a:t>
            </a:r>
          </a:p>
        </p:txBody>
      </p:sp>
    </p:spTree>
    <p:extLst>
      <p:ext uri="{BB962C8B-B14F-4D97-AF65-F5344CB8AC3E}">
        <p14:creationId xmlns:p14="http://schemas.microsoft.com/office/powerpoint/2010/main" val="40009814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9 Und der HERR, Gott, ließ aus dem Erdboden allerlei Bäume wachsen,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begehrenswert anzusehen und gut zur Nahrung</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und den Baum des Lebens in der Mitte des Gartens, und den Baum der Erkenntnis des Guten und Bösen.</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2,9)</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1. Vollkommen</a:t>
            </a:r>
          </a:p>
        </p:txBody>
      </p:sp>
    </p:spTree>
    <p:extLst>
      <p:ext uri="{BB962C8B-B14F-4D97-AF65-F5344CB8AC3E}">
        <p14:creationId xmlns:p14="http://schemas.microsoft.com/office/powerpoint/2010/main" val="20511912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15 Und der HERR, Gott, nahm den Menschen und setzte ihn in den Garten Eden,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ihn zu bebauen und ihn zu bewahren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16 Und der HERR, Gott,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gebot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dem Menschen und sprach: Von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jedem Baum des Gartens darfst du essen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17 aber vom Baum der Erkenntnis des Guten und Bösen, davon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darfst du nicht essen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denn an dem Tag, da du davon isst, musst du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sterben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2,15-17)</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1. Vollkommen</a:t>
            </a:r>
          </a:p>
        </p:txBody>
      </p:sp>
    </p:spTree>
    <p:extLst>
      <p:ext uri="{BB962C8B-B14F-4D97-AF65-F5344CB8AC3E}">
        <p14:creationId xmlns:p14="http://schemas.microsoft.com/office/powerpoint/2010/main" val="56090373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6 Und die Frau sah, dass der Baum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gut zur Nahrung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und dass er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eine Lust für die Augen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und dass der Baum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begehrenswert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war, Einsicht zu geben; und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sie nahm von seiner Frucht und aß</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und sie gab auch ihrem Mann bei ihr,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und er aß</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3,6)</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2. Verzwickt</a:t>
            </a:r>
          </a:p>
        </p:txBody>
      </p:sp>
    </p:spTree>
    <p:extLst>
      <p:ext uri="{BB962C8B-B14F-4D97-AF65-F5344CB8AC3E}">
        <p14:creationId xmlns:p14="http://schemas.microsoft.com/office/powerpoint/2010/main" val="3227645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2. Verzwickt</a:t>
            </a:r>
          </a:p>
        </p:txBody>
      </p:sp>
      <p:sp>
        <p:nvSpPr>
          <p:cNvPr id="2" name="Rectangle 6">
            <a:extLst>
              <a:ext uri="{FF2B5EF4-FFF2-40B4-BE49-F238E27FC236}">
                <a16:creationId xmlns:a16="http://schemas.microsoft.com/office/drawing/2014/main" id="{8679DF17-7786-80AA-FE20-CD37B2ADED4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Folge des Sündenfalls: Zerstörte Beziehungen</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874712"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Untereinander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 11; usw.)</a:t>
            </a:r>
          </a:p>
          <a:p>
            <a:pPr marL="874712"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Zum Schöpfer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 Römer 1,21; 3,23)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a:p>
            <a:pPr marL="874712"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Zur Schöpfung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(Hebräer 4,15-16; 10,21-23)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endParaRPr>
          </a:p>
        </p:txBody>
      </p:sp>
    </p:spTree>
    <p:extLst>
      <p:ext uri="{BB962C8B-B14F-4D97-AF65-F5344CB8AC3E}">
        <p14:creationId xmlns:p14="http://schemas.microsoft.com/office/powerpoint/2010/main" val="5443667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17 Und zu Adam sprach er: Weil du auf die Stimme deiner Frau gehört und gegessen hast von dem Baum, von dem ich dir geboten habe: Du sollst davon nicht essen! – so sei der Erdboden deinetwegen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verflucht</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Mit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Mühsal</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sollst du davon essen alle Tage deines Lebens;</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18 und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Dornen und Disteln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wird er dir sprossen lassen, und du wirst das Kraut des Feldes essen!</a:t>
            </a:r>
          </a:p>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19 Im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Schweiße deines Angesichts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wirst du ⟨dein⟩ Brot essen, bis du zurückkehrst zum Erdboden, denn von ihm bist du genommen. Denn Staub bist du, und zum Staub wirst du zurückkehren!</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3,17-19)</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2. Verzwickt</a:t>
            </a:r>
          </a:p>
        </p:txBody>
      </p:sp>
    </p:spTree>
    <p:extLst>
      <p:ext uri="{BB962C8B-B14F-4D97-AF65-F5344CB8AC3E}">
        <p14:creationId xmlns:p14="http://schemas.microsoft.com/office/powerpoint/2010/main" val="144103002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Gottes Freundlichkeit in der Geschichte vom Säen und Ernten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22 Denn wir wissen, dass </a:t>
            </a:r>
            <a:r>
              <a:rPr lang="de-DE" sz="2400"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rPr>
              <a:t>die ganze Schöpfung zusammen seufzt </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und zusammen in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Geburtswehen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liegt bis jetzt.</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(Römer 8,22)</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marR="0" lvl="0" indent="0">
              <a:lnSpc>
                <a:spcPct val="100000"/>
              </a:lnSpc>
              <a:buClrTx/>
              <a:buSzTx/>
              <a:buNone/>
              <a:tabLst>
                <a:tab pos="719138" algn="l"/>
              </a:tabLst>
              <a:defRPr/>
            </a:pP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15 Und ich werde Feindschaft setzen zwischen dir und der Frau, zwischen deinem Nachwuchs und ihrem Nachwuchs; er wird </a:t>
            </a:r>
            <a:r>
              <a:rPr lang="de-DE" sz="2400" kern="0" dirty="0">
                <a:solidFill>
                  <a:srgbClr val="00FF00"/>
                </a:solidFill>
                <a:effectLst>
                  <a:glow rad="139700">
                    <a:schemeClr val="tx1">
                      <a:alpha val="40000"/>
                    </a:schemeClr>
                  </a:glow>
                </a:effectLst>
                <a:latin typeface="AR ESSENCE" panose="02000000000000000000" pitchFamily="2" charset="0"/>
                <a:ea typeface="Verdana" panose="020B0604030504040204" pitchFamily="34" charset="0"/>
              </a:rPr>
              <a:t>dir den Kopf zermalmen</a:t>
            </a:r>
            <a:r>
              <a:rPr lang="de-DE" sz="24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und du, du wirst ihm die Ferse zermalmen.</a:t>
            </a:r>
          </a:p>
          <a:p>
            <a:pPr marL="0" marR="0" lvl="0" indent="0">
              <a:lnSpc>
                <a:spcPct val="100000"/>
              </a:lnSpc>
              <a:buClrTx/>
              <a:buSzTx/>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3,15)</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4400" b="1" dirty="0">
                <a:solidFill>
                  <a:schemeClr val="accent4">
                    <a:lumMod val="60000"/>
                    <a:lumOff val="40000"/>
                  </a:schemeClr>
                </a:solidFill>
                <a:latin typeface="AR ESSENCE" panose="02000000000000000000" pitchFamily="2" charset="0"/>
              </a:rPr>
              <a:t>2. Verzwickt</a:t>
            </a:r>
          </a:p>
        </p:txBody>
      </p:sp>
    </p:spTree>
    <p:extLst>
      <p:ext uri="{BB962C8B-B14F-4D97-AF65-F5344CB8AC3E}">
        <p14:creationId xmlns:p14="http://schemas.microsoft.com/office/powerpoint/2010/main" val="3844411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4" end="4"/>
                                            </p:txEl>
                                          </p:spTgt>
                                        </p:tgtEl>
                                        <p:attrNameLst>
                                          <p:attrName>style.visibility</p:attrName>
                                        </p:attrNameLst>
                                      </p:cBhvr>
                                      <p:to>
                                        <p:strVal val="visible"/>
                                      </p:to>
                                    </p:set>
                                    <p:animEffect transition="in" filter="fade">
                                      <p:cBhvr>
                                        <p:cTn id="10"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930</Words>
  <Application>Microsoft Office PowerPoint</Application>
  <PresentationFormat>Breitbild</PresentationFormat>
  <Paragraphs>89</Paragraphs>
  <Slides>14</Slides>
  <Notes>11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Gottes Freundlichkeit in der Geschichte vom Säen und Ernten</dc:title>
  <dc:creator>Sascha Kriegler</dc:creator>
  <cp:lastModifiedBy>Sascha Kriegler</cp:lastModifiedBy>
  <cp:revision>567</cp:revision>
  <dcterms:created xsi:type="dcterms:W3CDTF">2015-12-06T14:34:46Z</dcterms:created>
  <dcterms:modified xsi:type="dcterms:W3CDTF">2023-10-01T06:48:39Z</dcterms:modified>
</cp:coreProperties>
</file>