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70" r:id="rId2"/>
    <p:sldId id="387" r:id="rId3"/>
    <p:sldId id="616" r:id="rId4"/>
    <p:sldId id="625" r:id="rId5"/>
    <p:sldId id="626" r:id="rId6"/>
    <p:sldId id="627" r:id="rId7"/>
    <p:sldId id="628" r:id="rId8"/>
    <p:sldId id="629" r:id="rId9"/>
    <p:sldId id="630" r:id="rId10"/>
    <p:sldId id="621" r:id="rId11"/>
    <p:sldId id="42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20" autoAdjust="0"/>
  </p:normalViewPr>
  <p:slideViewPr>
    <p:cSldViewPr snapToGrid="0">
      <p:cViewPr varScale="1">
        <p:scale>
          <a:sx n="105" d="100"/>
          <a:sy n="105" d="100"/>
        </p:scale>
        <p:origin x="5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15.01.2023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632707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851535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Liebe dein Motor?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1934493"/>
            <a:ext cx="113202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liebt dich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Christus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 Geschwister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deinen Nächsten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 Feinde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695092D-E6D2-56F2-FADB-009656CB3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485" y="2639503"/>
            <a:ext cx="2663979" cy="230716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EEA94E4-53D6-D90D-7CCE-28043591CA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850" y="2696148"/>
            <a:ext cx="1339662" cy="2255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238685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851535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Liebe dein Motor?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1934493"/>
            <a:ext cx="113202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liebt dich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Christus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 Geschwister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deinen Nächsten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 Feinde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851535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Liebe dein Motor?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396D62F-3EAB-DB0B-02E0-596A74E9B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589" y="1270840"/>
            <a:ext cx="5989523" cy="5187286"/>
          </a:xfrm>
          <a:prstGeom prst="rect">
            <a:avLst/>
          </a:prstGeom>
        </p:spPr>
      </p:pic>
      <p:sp>
        <p:nvSpPr>
          <p:cNvPr id="24" name="Pfeil: nach oben 23">
            <a:extLst>
              <a:ext uri="{FF2B5EF4-FFF2-40B4-BE49-F238E27FC236}">
                <a16:creationId xmlns:a16="http://schemas.microsoft.com/office/drawing/2014/main" id="{02A72F8D-4DE6-D33B-90D3-39F9BBEBA30B}"/>
              </a:ext>
            </a:extLst>
          </p:cNvPr>
          <p:cNvSpPr/>
          <p:nvPr/>
        </p:nvSpPr>
        <p:spPr>
          <a:xfrm>
            <a:off x="7397232" y="2579559"/>
            <a:ext cx="566928" cy="36069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814827B6-4BF9-019C-CEC7-162BF987B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905" y="4716194"/>
            <a:ext cx="2393582" cy="58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Voraussetzung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286406B7-651B-0A81-1349-3DD1B4708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905" y="3875773"/>
            <a:ext cx="2393582" cy="58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Priorität</a:t>
            </a:r>
          </a:p>
          <a:p>
            <a:pPr marL="0" indent="0" algn="ctr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E59D00E2-6466-3553-A2C9-A68829A24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905" y="2968370"/>
            <a:ext cx="2393582" cy="58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Übungsfeld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A96D18B4-79E2-05B7-F91D-4D3EDD051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905" y="1999360"/>
            <a:ext cx="2393582" cy="58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Höhepunkt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EC52E8D6-F2B0-E53C-5CBA-1797B12E8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827" y="5606354"/>
            <a:ext cx="2393582" cy="58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Fundament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850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Priorität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wahren Verwandten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(Markus 3,31-35)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echte Erkennungsmerkmal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13,34-35)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Zuerst den Hausgenossen des Glaubens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(Galater 6,9-10)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34485604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Vorbilder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Christus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13,1-5)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ersten Gemeinden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Thessalonicher 1,3; Epheser 1,5; Kolosser 1,4)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42296016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Notwendigkeit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Alles bei uns soll in Liebe geschehen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16,14)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Vor allen Dingen anhaltende Liebe untereinander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4,8)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Wegen des Fundaments (Christus liebt dich) und der Voraussetzung (Liebe Christus)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Johannes 4,19-21)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33755989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Notwendigkeit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weil fünf minus eins gleich null ist!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12,31-13,3)</a:t>
            </a:r>
            <a:endParaRPr lang="de-DE" kern="0" dirty="0">
              <a:solidFill>
                <a:schemeClr val="accent1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Liebe macht sogar die himmlische Sprache nur Lärm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Jakobus 1,19)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Liebe ist alle Erkenntnis nutzlos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Jakobus 1,22-5; 1. Timotheus 1,5)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Liebe ist risikobereiter Glaube wertlos</a:t>
            </a: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Liebe ist alles Geldspenden an Arme wertlos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Apostelgeschichte 5,1-11)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Liebe das eigene Leben zu opfern ist sinnlos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377932444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Ausdrucksformen</a:t>
            </a: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Einander lieben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4,8; Römer 13,8; Johannes 13,34-35;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Einander dienen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4,10; Galater 5,13; Epheser 4,16)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Einander-Einstellungen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12,16; Kolosser 3,13; 1. Petrus 5,5;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einander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(Galater 5,15.26; Römer 14,13; Jakobus 4,11; 5,9;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Einander-Taten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Thessalonicher 5,11; Hebräer 10,24-25; Römer 15,7.14; Kolosser 3,16: Johannes 13,14 / Jakobus 5,16; 1. Petrus 4,9;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42346575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Folgen</a:t>
            </a: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Freude im Glauben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15,9-11; Philipper 2,2-4)</a:t>
            </a: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Zeugnis für Ungläubige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13,34-35)</a:t>
            </a: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Beachtung von Gott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6,10)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40610301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Breitbild</PresentationFormat>
  <Paragraphs>58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 Liebe dein Motor?</dc:title>
  <dc:creator>Sascha Kriegler</dc:creator>
  <cp:lastModifiedBy>Sascha Kriegler</cp:lastModifiedBy>
  <cp:revision>404</cp:revision>
  <dcterms:created xsi:type="dcterms:W3CDTF">2015-12-06T14:34:46Z</dcterms:created>
  <dcterms:modified xsi:type="dcterms:W3CDTF">2023-01-15T08:08:05Z</dcterms:modified>
</cp:coreProperties>
</file>