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616" r:id="rId4"/>
    <p:sldId id="625" r:id="rId5"/>
    <p:sldId id="626" r:id="rId6"/>
    <p:sldId id="627" r:id="rId7"/>
    <p:sldId id="628" r:id="rId8"/>
    <p:sldId id="629" r:id="rId9"/>
    <p:sldId id="630" r:id="rId10"/>
    <p:sldId id="631" r:id="rId11"/>
    <p:sldId id="632" r:id="rId12"/>
    <p:sldId id="633" r:id="rId13"/>
    <p:sldId id="621" r:id="rId14"/>
    <p:sldId id="421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20" autoAdjust="0"/>
  </p:normalViewPr>
  <p:slideViewPr>
    <p:cSldViewPr snapToGrid="0">
      <p:cViewPr varScale="1">
        <p:scale>
          <a:sx n="105" d="100"/>
          <a:sy n="105" d="100"/>
        </p:scale>
        <p:origin x="5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11.02.2023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Eine unmissverständliche Anweisung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Schon an Israel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(3. Mose 19,18)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ebenso wichtige Gebot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(Matthäus 22,37-40)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Erfüllung des Gesetzes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5,14)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königliche Gesetz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(Jakobus 2,8)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Folgst du Jesu Anweisung?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Liebe deinen Nächsten</a:t>
            </a:r>
          </a:p>
        </p:txBody>
      </p:sp>
    </p:spTree>
    <p:extLst>
      <p:ext uri="{BB962C8B-B14F-4D97-AF65-F5344CB8AC3E}">
        <p14:creationId xmlns:p14="http://schemas.microsoft.com/office/powerpoint/2010/main" val="698463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alltäglicher Dienst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Wer ist mein Nächster?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(Lukas 10,25-37)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Wem gegenüber erweist du dich als Nächster?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Bei jeder Gelegenheit, allen das Gute wirken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6,10)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	Was ist deine Herzenseinstellung?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„Wer nun weiß, Gutes zu tun, und tut es nicht, dem ist es Sünde.“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(Jakobus 4,17)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Liebe deinen Nächsten</a:t>
            </a:r>
          </a:p>
        </p:txBody>
      </p:sp>
    </p:spTree>
    <p:extLst>
      <p:ext uri="{BB962C8B-B14F-4D97-AF65-F5344CB8AC3E}">
        <p14:creationId xmlns:p14="http://schemas.microsoft.com/office/powerpoint/2010/main" val="107774340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Eine unendliche Dauerschuld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Römer 13,8-10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Anweisung: Trage beständige Liebesschuld (Vers 8a)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Grund: So wird das Gesetz erfüllt (Vers 8b)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Beispiele: Vier Gebote (Vers 9a)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Grundprinzip: Nächstenliebe (Vers 9b)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sz="2800" kern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Effekt: </a:t>
            </a: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Nichts Böses tun (Vers 10a)</a:t>
            </a:r>
          </a:p>
          <a:p>
            <a:pPr marL="5413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Zusammenfassung: Erfüllung des Gesetzes ist Liebe (Vers 10b)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</a:t>
            </a:r>
            <a:r>
              <a:rPr lang="de-DE" sz="5400" b="1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. </a:t>
            </a: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Liebe deinen Nächsten</a:t>
            </a:r>
          </a:p>
        </p:txBody>
      </p:sp>
    </p:spTree>
    <p:extLst>
      <p:ext uri="{BB962C8B-B14F-4D97-AF65-F5344CB8AC3E}">
        <p14:creationId xmlns:p14="http://schemas.microsoft.com/office/powerpoint/2010/main" val="105759169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Liebe dein Motor?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1934493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liebt dich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Christus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Geschwister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deinen Nächsten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Feinde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4695092D-E6D2-56F2-FADB-009656CB33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3485" y="2639503"/>
            <a:ext cx="2663979" cy="2307166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1EEA94E4-53D6-D90D-7CCE-28043591CA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850" y="2696148"/>
            <a:ext cx="1339662" cy="22551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0238685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Liebe dein Motor?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1934493"/>
            <a:ext cx="1132027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liebt dich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Christus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Geschwister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deinen Nächsten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Liebe deine Feinde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8515350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Ist Liebe dein Motor?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396D62F-3EAB-DB0B-02E0-596A74E9BD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7589" y="1270840"/>
            <a:ext cx="5989523" cy="5187286"/>
          </a:xfrm>
          <a:prstGeom prst="rect">
            <a:avLst/>
          </a:prstGeom>
        </p:spPr>
      </p:pic>
      <p:sp>
        <p:nvSpPr>
          <p:cNvPr id="24" name="Pfeil: nach oben 23">
            <a:extLst>
              <a:ext uri="{FF2B5EF4-FFF2-40B4-BE49-F238E27FC236}">
                <a16:creationId xmlns:a16="http://schemas.microsoft.com/office/drawing/2014/main" id="{02A72F8D-4DE6-D33B-90D3-39F9BBEBA30B}"/>
              </a:ext>
            </a:extLst>
          </p:cNvPr>
          <p:cNvSpPr/>
          <p:nvPr/>
        </p:nvSpPr>
        <p:spPr>
          <a:xfrm>
            <a:off x="7397232" y="2579559"/>
            <a:ext cx="566928" cy="360699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814827B6-4BF9-019C-CEC7-162BF987B6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4716194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Voraussetzung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9" name="Rectangle 6">
            <a:extLst>
              <a:ext uri="{FF2B5EF4-FFF2-40B4-BE49-F238E27FC236}">
                <a16:creationId xmlns:a16="http://schemas.microsoft.com/office/drawing/2014/main" id="{286406B7-651B-0A81-1349-3DD1B47083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3875773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Priorität</a:t>
            </a:r>
          </a:p>
          <a:p>
            <a:pPr marL="0" indent="0" algn="ctr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2" name="Rectangle 6">
            <a:extLst>
              <a:ext uri="{FF2B5EF4-FFF2-40B4-BE49-F238E27FC236}">
                <a16:creationId xmlns:a16="http://schemas.microsoft.com/office/drawing/2014/main" id="{E59D00E2-6466-3553-A2C9-A68829A24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2968370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Übungsfeld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23" name="Rectangle 6">
            <a:extLst>
              <a:ext uri="{FF2B5EF4-FFF2-40B4-BE49-F238E27FC236}">
                <a16:creationId xmlns:a16="http://schemas.microsoft.com/office/drawing/2014/main" id="{A96D18B4-79E2-05B7-F91D-4D3EDD051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905" y="1999360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Höhepunkt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EC52E8D6-F2B0-E53C-5CBA-1797B12E8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827" y="5606354"/>
            <a:ext cx="2393582" cy="58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Fundament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85003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Priorität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wahren Verwandten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(Markus 3,31-35)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Das echte Erkennungsmerkmal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13,34-35)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Zuerst den Hausgenossen des Glaubens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6,9-10)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344856043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Vorbilder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Jesus Christus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13,1-5)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ersten Gemeinden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(2. Thessalonicher 1,3; Epheser 1,5; Kolosser 1,4)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422960160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Notwendigkeit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Alles bei uns soll in Liebe geschehen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16,14)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Vor allen Dingen anhaltende Liebe untereinander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Wegen des Fundaments (Christus liebt dich) und der Voraussetzung (Liebe Christus)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Johannes 4,19-21)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33755989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Notwendigkeit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… weil fünf minus eins gleich null ist!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Korinther 12,31-13,3)</a:t>
            </a:r>
            <a:endParaRPr lang="de-DE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macht sogar die himmlische Sprache nur Lärm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Jakobus 1,19)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ist alle Erkenntnis nutzlos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Jakobus 1,22-5; 1. Timotheus 1,5)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ist risikobereiter Glaube wertlos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ist alles Geldspenden an Arme wertlos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Apostelgeschichte 5,1-11)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Liebe das eigene Leben zu opfern ist sinnlos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37793244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Ausdrucksformen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 lieben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4,8; Römer 13,8; Johannes 13,34-35;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 dienen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4,10; Galater 5,13; Epheser 4,16)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Einander-Einstellungen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12,16; Kolosser 3,13; 1. Petrus 5,5;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einander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5,15.26; Römer 14,13; Jakobus 4,11; 5,9;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Einander-Taten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Thessalonicher 5,11; Hebräer 10,24-25; Römer 15,7.14; Kolosser 3,16: Johannes 13,14 / Jakobus 5,16; 1. Petrus 4,9; </a:t>
            </a:r>
            <a:r>
              <a:rPr lang="de-DE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uvm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423465755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Ist Liebe dein Motor?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Folgen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Freude im Glauben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15,9-11; Philipper 2,2-4)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Zeugnis für Ungläubige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13,34-35)</a:t>
            </a:r>
          </a:p>
          <a:p>
            <a:pPr marL="895350" lvl="1" indent="-541338">
              <a:buAutoNum type="romanL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Beachtung von Gott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6,10)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Liebe deine Geschwister</a:t>
            </a:r>
          </a:p>
        </p:txBody>
      </p:sp>
    </p:spTree>
    <p:extLst>
      <p:ext uri="{BB962C8B-B14F-4D97-AF65-F5344CB8AC3E}">
        <p14:creationId xmlns:p14="http://schemas.microsoft.com/office/powerpoint/2010/main" val="406103013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Breitbild</PresentationFormat>
  <Paragraphs>84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 Liebe dein Motor?</dc:title>
  <dc:creator>Sascha Kriegler</dc:creator>
  <cp:lastModifiedBy>Sascha Kriegler</cp:lastModifiedBy>
  <cp:revision>407</cp:revision>
  <dcterms:created xsi:type="dcterms:W3CDTF">2015-12-06T14:34:46Z</dcterms:created>
  <dcterms:modified xsi:type="dcterms:W3CDTF">2023-02-11T22:10:53Z</dcterms:modified>
</cp:coreProperties>
</file>