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570" r:id="rId2"/>
    <p:sldId id="387" r:id="rId3"/>
    <p:sldId id="616" r:id="rId4"/>
    <p:sldId id="625" r:id="rId5"/>
    <p:sldId id="626" r:id="rId6"/>
    <p:sldId id="627" r:id="rId7"/>
    <p:sldId id="628" r:id="rId8"/>
    <p:sldId id="621" r:id="rId9"/>
    <p:sldId id="629" r:id="rId10"/>
    <p:sldId id="421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FF00"/>
    <a:srgbClr val="EAEFF7"/>
    <a:srgbClr val="D2DE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620" autoAdjust="0"/>
  </p:normalViewPr>
  <p:slideViewPr>
    <p:cSldViewPr snapToGrid="0">
      <p:cViewPr varScale="1">
        <p:scale>
          <a:sx n="105" d="100"/>
          <a:sy n="105" d="100"/>
        </p:scale>
        <p:origin x="582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7149593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16704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0504315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417278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114880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69247348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904320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129096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4582740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89784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655982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8052-0DDC-454C-BFA8-EE9E5D62F210}" type="datetimeFigureOut">
              <a:rPr lang="de-DE" smtClean="0"/>
              <a:t>12.02.2023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C4FF1-426E-4DFE-BCAC-868E90BB37A7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459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27075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280297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851535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Liebe dein Motor?</a:t>
            </a:r>
            <a:endParaRPr lang="de-DE"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188A6F-0BF4-4609-9C13-ADAB2AC5EF3E}"/>
              </a:ext>
            </a:extLst>
          </p:cNvPr>
          <p:cNvSpPr/>
          <p:nvPr/>
        </p:nvSpPr>
        <p:spPr>
          <a:xfrm>
            <a:off x="457200" y="1934493"/>
            <a:ext cx="113202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Christus liebt dich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Christus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Geschwister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deinen Nächsten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Feinde</a:t>
            </a:r>
          </a:p>
        </p:txBody>
      </p:sp>
    </p:spTree>
    <p:extLst>
      <p:ext uri="{BB962C8B-B14F-4D97-AF65-F5344CB8AC3E}">
        <p14:creationId xmlns:p14="http://schemas.microsoft.com/office/powerpoint/2010/main" val="3841526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851535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Liebe dein Motor?</a:t>
            </a:r>
            <a:endParaRPr lang="de-DE"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396D62F-3EAB-DB0B-02E0-596A74E9BD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89" y="1270840"/>
            <a:ext cx="5989523" cy="5187286"/>
          </a:xfrm>
          <a:prstGeom prst="rect">
            <a:avLst/>
          </a:prstGeom>
        </p:spPr>
      </p:pic>
      <p:sp>
        <p:nvSpPr>
          <p:cNvPr id="24" name="Pfeil: nach oben 23">
            <a:extLst>
              <a:ext uri="{FF2B5EF4-FFF2-40B4-BE49-F238E27FC236}">
                <a16:creationId xmlns:a16="http://schemas.microsoft.com/office/drawing/2014/main" id="{02A72F8D-4DE6-D33B-90D3-39F9BBEBA30B}"/>
              </a:ext>
            </a:extLst>
          </p:cNvPr>
          <p:cNvSpPr/>
          <p:nvPr/>
        </p:nvSpPr>
        <p:spPr>
          <a:xfrm>
            <a:off x="7397232" y="2579559"/>
            <a:ext cx="566928" cy="360699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814827B6-4BF9-019C-CEC7-162BF987B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05" y="4716194"/>
            <a:ext cx="2393582" cy="5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Voraussetzung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286406B7-651B-0A81-1349-3DD1B4708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05" y="3875773"/>
            <a:ext cx="2393582" cy="5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Priorität</a:t>
            </a:r>
          </a:p>
          <a:p>
            <a:pPr marL="0" indent="0" algn="ctr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2" name="Rectangle 6">
            <a:extLst>
              <a:ext uri="{FF2B5EF4-FFF2-40B4-BE49-F238E27FC236}">
                <a16:creationId xmlns:a16="http://schemas.microsoft.com/office/drawing/2014/main" id="{E59D00E2-6466-3553-A2C9-A68829A24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05" y="2968370"/>
            <a:ext cx="2393582" cy="5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Übungsfeld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23" name="Rectangle 6">
            <a:extLst>
              <a:ext uri="{FF2B5EF4-FFF2-40B4-BE49-F238E27FC236}">
                <a16:creationId xmlns:a16="http://schemas.microsoft.com/office/drawing/2014/main" id="{A96D18B4-79E2-05B7-F91D-4D3EDD051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3905" y="1999360"/>
            <a:ext cx="2393582" cy="5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Höhepunkt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EC52E8D6-F2B0-E53C-5CBA-1797B12E89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827" y="5606354"/>
            <a:ext cx="2393582" cy="58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Fundament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85003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Liebe dein Motor?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... indem du auf Christus, dein Vorbild, blickst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gab alles auf und kam zu denen, die ihn ablehnten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2. Korinther 8,9; Johannes 1,11; Philipper 2,5-7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Römer 5,6-10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starb für Kraftlose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6)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starb für Gottlose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6)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starb für Sünder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 (Vers 8)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starb für seine Feinde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10)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Liebe deine Feinde</a:t>
            </a:r>
          </a:p>
        </p:txBody>
      </p:sp>
    </p:spTree>
    <p:extLst>
      <p:ext uri="{BB962C8B-B14F-4D97-AF65-F5344CB8AC3E}">
        <p14:creationId xmlns:p14="http://schemas.microsoft.com/office/powerpoint/2010/main" val="34485604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Liebe dein Motor?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... indem du auf Christus, dein Vorbild, blickst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Christus erwiderte nichts Böses gegenüber seinen Feinden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1. Petrus 2,21-23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Mehr von Jesu Wesen erkennen und falsche Einstellungen durch 	biblische ersetzen!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Liebe deine Feinde</a:t>
            </a:r>
          </a:p>
        </p:txBody>
      </p:sp>
    </p:spTree>
    <p:extLst>
      <p:ext uri="{BB962C8B-B14F-4D97-AF65-F5344CB8AC3E}">
        <p14:creationId xmlns:p14="http://schemas.microsoft.com/office/powerpoint/2010/main" val="22675519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Liebe dein Motor?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2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... indem du über persönliche Gerechtigkeit hinaus gehst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Schadenfreude bei Feinden ist eine böse Freude und nutzt nur ihnen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</a:t>
            </a:r>
            <a:r>
              <a:rPr lang="fi-FI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Sprüche 24,17-18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Matthäus 5,38-45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Übe Liebe im Unrecht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39)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Tue den Hassern Gutes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44)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Bete für die Verfolger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44; vgl. Lukas 23,34; 1. Korinther 4,12)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Radikales Umdenken entgegen dem eigenen Gerechtigkeitssinn!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Liebe deine Feinde</a:t>
            </a:r>
          </a:p>
        </p:txBody>
      </p:sp>
    </p:spTree>
    <p:extLst>
      <p:ext uri="{BB962C8B-B14F-4D97-AF65-F5344CB8AC3E}">
        <p14:creationId xmlns:p14="http://schemas.microsoft.com/office/powerpoint/2010/main" val="3836157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7325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457200" y="6424613"/>
            <a:ext cx="11234928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2400" dirty="0">
                <a:solidFill>
                  <a:srgbClr val="00B0F0"/>
                </a:solidFill>
                <a:latin typeface="AR ESSENCE" panose="02000000000000000000" pitchFamily="2" charset="0"/>
                <a:cs typeface="Arial" charset="0"/>
              </a:rPr>
              <a:t>Ist Liebe dein Motor?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0936790-B751-4A5F-837B-424293B722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916113"/>
            <a:ext cx="11234928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514350" indent="-514350">
              <a:buFont typeface="+mj-lt"/>
              <a:buAutoNum type="alphaLcParenR" startAt="3"/>
              <a:tabLst>
                <a:tab pos="719138" algn="l"/>
              </a:tabLst>
              <a:defRPr/>
            </a:pPr>
            <a:r>
              <a:rPr lang="de-DE" u="sng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... indem du Böses mit Gutem erwiderst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Römer 12,9.17-21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Echte Liebe verabscheut Böses und hält das Gute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9)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Keine Vergeltung, sondern Gutes tun bringt Gott Ehre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17)</a:t>
            </a:r>
            <a:endParaRPr lang="de-DE" sz="3200" kern="0" dirty="0"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</a:endParaRP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Nimm die Rolle als Friedensstifter ein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18)</a:t>
            </a:r>
          </a:p>
          <a:p>
            <a:pPr marL="541338">
              <a:tabLst>
                <a:tab pos="719138" algn="l"/>
              </a:tabLst>
              <a:defRPr/>
            </a:pPr>
            <a:r>
              <a:rPr lang="de-DE" sz="3200" kern="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Vertraue deine Situation Gott an </a:t>
            </a:r>
            <a:r>
              <a:rPr lang="de-DE" kern="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</a:rPr>
              <a:t>(Vers 19)</a:t>
            </a:r>
          </a:p>
          <a:p>
            <a:pPr marL="0" indent="0">
              <a:buNone/>
              <a:tabLst>
                <a:tab pos="719138" algn="l"/>
              </a:tabLst>
              <a:defRPr/>
            </a:pPr>
            <a:r>
              <a:rPr lang="de-DE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Verlasse dich auf Gottes Liebe und lasse dich von seiner 	Sichtweise prägen: Tue Gutes!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7920231-FEF0-42E1-BDCD-9BB43CC5417A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524875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sz="5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 ESSENCE" panose="02000000000000000000" pitchFamily="2" charset="0"/>
              </a:rPr>
              <a:t>5. Liebe deine Feinde</a:t>
            </a:r>
          </a:p>
        </p:txBody>
      </p:sp>
    </p:spTree>
    <p:extLst>
      <p:ext uri="{BB962C8B-B14F-4D97-AF65-F5344CB8AC3E}">
        <p14:creationId xmlns:p14="http://schemas.microsoft.com/office/powerpoint/2010/main" val="19422994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851535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Liebe dein Motor?</a:t>
            </a:r>
            <a:endParaRPr lang="de-DE"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188A6F-0BF4-4609-9C13-ADAB2AC5EF3E}"/>
              </a:ext>
            </a:extLst>
          </p:cNvPr>
          <p:cNvSpPr/>
          <p:nvPr/>
        </p:nvSpPr>
        <p:spPr>
          <a:xfrm>
            <a:off x="457200" y="1934493"/>
            <a:ext cx="113202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Christus liebt dich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Christus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Geschwister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deinen Nächsten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Feinde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12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Wo ist dein Motor der Liebe bereits ins Stottern geraten?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95092D-E6D2-56F2-FADB-009656CB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485" y="2639503"/>
            <a:ext cx="2663979" cy="23071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EA94E4-53D6-D90D-7CCE-28043591C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50" y="2696148"/>
            <a:ext cx="1339662" cy="22551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23868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e 1"/>
          <p:cNvSpPr/>
          <p:nvPr/>
        </p:nvSpPr>
        <p:spPr>
          <a:xfrm>
            <a:off x="0" y="0"/>
            <a:ext cx="12204954" cy="6858000"/>
          </a:xfrm>
          <a:prstGeom prst="ellipse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Picture 4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15878" y="5656017"/>
            <a:ext cx="9525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57200" y="274638"/>
            <a:ext cx="8515350" cy="17145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de-DE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</a:rPr>
              <a:t>Ist Liebe dein Motor?</a:t>
            </a:r>
            <a:endParaRPr lang="de-DE" sz="96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5188A6F-0BF4-4609-9C13-ADAB2AC5EF3E}"/>
              </a:ext>
            </a:extLst>
          </p:cNvPr>
          <p:cNvSpPr/>
          <p:nvPr/>
        </p:nvSpPr>
        <p:spPr>
          <a:xfrm>
            <a:off x="457200" y="1934493"/>
            <a:ext cx="1132027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Christus liebt dich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Christus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Geschwister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deinen Nächsten</a:t>
            </a:r>
          </a:p>
          <a:p>
            <a:pPr marL="714375" lvl="0" indent="-714375" eaLnBrk="0" fontAlgn="base" hangingPunct="0">
              <a:spcBef>
                <a:spcPct val="20000"/>
              </a:spcBef>
              <a:spcAft>
                <a:spcPct val="0"/>
              </a:spcAft>
              <a:buFont typeface="+mj-lt"/>
              <a:buAutoNum type="arabicPeriod"/>
              <a:tabLst>
                <a:tab pos="714375" algn="l"/>
              </a:tabLst>
            </a:pPr>
            <a:r>
              <a:rPr lang="de-DE" sz="4000" dirty="0"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</a:rPr>
              <a:t>Liebe deine Feinde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endParaRPr lang="de-DE" sz="1200" kern="0" dirty="0">
              <a:solidFill>
                <a:schemeClr val="accent6">
                  <a:lumMod val="60000"/>
                  <a:lumOff val="40000"/>
                </a:schemeClr>
              </a:solidFill>
              <a:effectLst>
                <a:glow rad="139700">
                  <a:schemeClr val="tx1">
                    <a:alpha val="40000"/>
                  </a:schemeClr>
                </a:glow>
              </a:effectLst>
              <a:latin typeface="AR ESSENCE" panose="02000000000000000000" pitchFamily="2" charset="0"/>
              <a:ea typeface="Verdana" panose="020B0604030504040204" pitchFamily="34" charset="0"/>
              <a:cs typeface="Verdana" panose="020B0604030504040204" pitchFamily="34" charset="0"/>
              <a:sym typeface="Wingdings" pitchFamily="2" charset="2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tabLst>
                <a:tab pos="714375" algn="l"/>
              </a:tabLst>
            </a:pPr>
            <a:r>
              <a:rPr lang="de-DE" sz="3600" kern="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39700">
                    <a:schemeClr val="tx1">
                      <a:alpha val="40000"/>
                    </a:schemeClr>
                  </a:glow>
                </a:effectLst>
                <a:latin typeface="AR ESSENCE" panose="02000000000000000000" pitchFamily="2" charset="0"/>
                <a:ea typeface="Verdana" panose="020B0604030504040204" pitchFamily="34" charset="0"/>
                <a:cs typeface="Verdana" panose="020B0604030504040204" pitchFamily="34" charset="0"/>
                <a:sym typeface="Wingdings" pitchFamily="2" charset="2"/>
              </a:rPr>
              <a:t>	Wo ist dein Motor der Liebe bereits ins Stottern geraten?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695092D-E6D2-56F2-FADB-009656CB3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3485" y="2639503"/>
            <a:ext cx="2663979" cy="230716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1EEA94E4-53D6-D90D-7CCE-28043591CA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850" y="2696148"/>
            <a:ext cx="1339662" cy="2255181"/>
          </a:xfrm>
          <a:prstGeom prst="rect">
            <a:avLst/>
          </a:prstGeom>
          <a:noFill/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379D027B-3781-0BC3-0F99-76B83933C3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❤️‍🔥 Herz In Flammen Emoji">
            <a:extLst>
              <a:ext uri="{FF2B5EF4-FFF2-40B4-BE49-F238E27FC236}">
                <a16:creationId xmlns:a16="http://schemas.microsoft.com/office/drawing/2014/main" id="{EBD3E45C-2EEA-049D-DF8C-C23AC1CAA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540" y="200097"/>
            <a:ext cx="6598920" cy="65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31097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380</Words>
  <Application>Microsoft Office PowerPoint</Application>
  <PresentationFormat>Breitbild</PresentationFormat>
  <Paragraphs>60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5" baseType="lpstr">
      <vt:lpstr>AR ESSENCE</vt:lpstr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 Liebe dein Motor?</dc:title>
  <dc:creator>Sascha Kriegler</dc:creator>
  <cp:lastModifiedBy>Sascha Kriegler</cp:lastModifiedBy>
  <cp:revision>408</cp:revision>
  <dcterms:created xsi:type="dcterms:W3CDTF">2015-12-06T14:34:46Z</dcterms:created>
  <dcterms:modified xsi:type="dcterms:W3CDTF">2023-02-12T07:57:51Z</dcterms:modified>
</cp:coreProperties>
</file>