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29" r:id="rId3"/>
    <p:sldId id="256" r:id="rId4"/>
    <p:sldId id="316" r:id="rId5"/>
    <p:sldId id="318" r:id="rId6"/>
    <p:sldId id="319" r:id="rId7"/>
    <p:sldId id="320" r:id="rId8"/>
    <p:sldId id="326" r:id="rId9"/>
    <p:sldId id="327" r:id="rId10"/>
    <p:sldId id="328" r:id="rId11"/>
    <p:sldId id="321" r:id="rId12"/>
    <p:sldId id="322" r:id="rId13"/>
    <p:sldId id="323" r:id="rId14"/>
    <p:sldId id="324" r:id="rId15"/>
    <p:sldId id="325" r:id="rId16"/>
    <p:sldId id="268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28.12.2019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 ist der Grund durchdringender Freude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Freude wegen der Befreiung von der Macht der Sünde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Joch ihrer Last</a:t>
            </a: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Stab auf ihrer Schulter</a:t>
            </a: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Stock ihres Treibers</a:t>
            </a:r>
          </a:p>
          <a:p>
            <a:pPr marL="376238" lvl="1" indent="0">
              <a:buNone/>
              <a:tabLst>
                <a:tab pos="719138" algn="l"/>
              </a:tabLst>
              <a:defRPr/>
            </a:pP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lvl="1" indent="0">
              <a:buNone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Tag Midians </a:t>
            </a:r>
            <a:r>
              <a:rPr lang="de-DE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i-FI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Richter 6-8)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Freue dich, dein strahlender König ist da</a:t>
            </a:r>
          </a:p>
        </p:txBody>
      </p:sp>
    </p:spTree>
    <p:extLst>
      <p:ext uri="{BB962C8B-B14F-4D97-AF65-F5344CB8AC3E}">
        <p14:creationId xmlns:p14="http://schemas.microsoft.com/office/powerpoint/2010/main" val="7694814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 ist der Grund durchdringender Freude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2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Freude wegen dem Bringen von Frieden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dröhnend </a:t>
            </a:r>
            <a:r>
              <a:rPr lang="de-DE" sz="3200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einherstampfende</a:t>
            </a: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Stiefel</a:t>
            </a: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im Blut gewälzte Mantel</a:t>
            </a:r>
          </a:p>
          <a:p>
            <a:pPr marL="376238" lvl="1" indent="0">
              <a:buNone/>
              <a:tabLst>
                <a:tab pos="719138" algn="l"/>
              </a:tabLst>
              <a:defRPr/>
            </a:pP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lvl="1" indent="0">
              <a:buNone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ewige Friedensreich </a:t>
            </a:r>
            <a:r>
              <a:rPr lang="de-DE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(Daniel 2,44; 7,14.22.27; </a:t>
            </a:r>
            <a:r>
              <a:rPr lang="fi-FI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Matthäus 24,29-31; Offenbarung 19,15ff)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Freue dich, dein strahlender König ist da</a:t>
            </a:r>
          </a:p>
        </p:txBody>
      </p:sp>
    </p:spTree>
    <p:extLst>
      <p:ext uri="{BB962C8B-B14F-4D97-AF65-F5344CB8AC3E}">
        <p14:creationId xmlns:p14="http://schemas.microsoft.com/office/powerpoint/2010/main" val="3466832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 ist der Grund durchdringender Freude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3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Freude wegen der Geburt und Herrschaft des Messias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lvl="1" indent="0">
              <a:buNone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Kind / Der Sohn </a:t>
            </a:r>
            <a:r>
              <a:rPr lang="de-DE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(Lukas 2,7; </a:t>
            </a:r>
            <a:r>
              <a:rPr lang="fr-FR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fr-FR" sz="3200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Mose</a:t>
            </a:r>
            <a:r>
              <a:rPr lang="fr-FR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3,15; 2. Samuel 7,12-16</a:t>
            </a:r>
            <a:r>
              <a:rPr lang="fi-FI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Wunderbarer Ratgeber </a:t>
            </a:r>
            <a:r>
              <a:rPr lang="de-DE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(Jesaja 11,2; Matthäus 5-7)</a:t>
            </a: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Starker Gott </a:t>
            </a:r>
            <a:r>
              <a:rPr lang="de-DE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(Psalm 24,8; Offenbarung 18,8)</a:t>
            </a: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Vater der Ewigkeit </a:t>
            </a:r>
            <a:r>
              <a:rPr lang="de-DE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(Micha 5,1; Johannes 1,1-3; Kolosser 1,15ff)</a:t>
            </a: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Fürst des Friedens </a:t>
            </a:r>
            <a:r>
              <a:rPr lang="de-DE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(Lukas 1,79)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Freue dich, dein strahlender König ist da</a:t>
            </a:r>
          </a:p>
        </p:txBody>
      </p:sp>
    </p:spTree>
    <p:extLst>
      <p:ext uri="{BB962C8B-B14F-4D97-AF65-F5344CB8AC3E}">
        <p14:creationId xmlns:p14="http://schemas.microsoft.com/office/powerpoint/2010/main" val="2132992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 ist der Grund durchdringender Freude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3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Freude wegen der Geburt und Herrschaft des Messias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lvl="1" indent="0">
              <a:buNone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Eifer des HERRN </a:t>
            </a:r>
            <a:r>
              <a:rPr lang="fi-FI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(vgl. Jesaja 37,32; Sacharja 1,14)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Freue dich, dein strahlender König ist da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40" y="3124200"/>
            <a:ext cx="4132847" cy="327183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177145" y="6116485"/>
            <a:ext cx="823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faz.net</a:t>
            </a:r>
          </a:p>
        </p:txBody>
      </p:sp>
    </p:spTree>
    <p:extLst>
      <p:ext uri="{BB962C8B-B14F-4D97-AF65-F5344CB8AC3E}">
        <p14:creationId xmlns:p14="http://schemas.microsoft.com/office/powerpoint/2010/main" val="713944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 ist der Grund durchdringender Freude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3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Freude wegen der Geburt und Herrschaft des Messias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lvl="1" indent="0">
              <a:buNone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Eifer des HERRN </a:t>
            </a:r>
            <a:r>
              <a:rPr lang="fi-FI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(vgl. Jesaja 37,32; Sacharja 1,14)</a:t>
            </a:r>
          </a:p>
          <a:p>
            <a:pPr marL="376238" lvl="1" indent="0">
              <a:buNone/>
              <a:tabLst>
                <a:tab pos="719138" algn="l"/>
              </a:tabLst>
              <a:defRPr/>
            </a:pPr>
            <a:endParaRPr lang="fi-FI" sz="32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lvl="1" indent="0">
              <a:buNone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Freue dich, denn dein strahlender König kam, er ist und er wird 			wiederkommen!</a:t>
            </a:r>
            <a:endParaRPr lang="de-DE" sz="3200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lvl="1" indent="0">
              <a:buNone/>
              <a:tabLst>
                <a:tab pos="719138" algn="l"/>
              </a:tabLst>
              <a:defRPr/>
            </a:pP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Freue dich, dein strahlender König ist da</a:t>
            </a:r>
          </a:p>
        </p:txBody>
      </p:sp>
    </p:spTree>
    <p:extLst>
      <p:ext uri="{BB962C8B-B14F-4D97-AF65-F5344CB8AC3E}">
        <p14:creationId xmlns:p14="http://schemas.microsoft.com/office/powerpoint/2010/main" val="1898357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Jesaja 8,23-9,6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Dann verwandelt sich die Finsternis in Licht (Verse 8,23-9,1)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Dann ist dort durchdringende Freude (Verse 2-6)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Freue dich, dein strahlender König ist da</a:t>
            </a:r>
          </a:p>
        </p:txBody>
      </p:sp>
    </p:spTree>
    <p:extLst>
      <p:ext uri="{BB962C8B-B14F-4D97-AF65-F5344CB8AC3E}">
        <p14:creationId xmlns:p14="http://schemas.microsoft.com/office/powerpoint/2010/main" val="14404285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042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560125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Freue dich, Welt, dein König naht. Mach deine Tore weit. Er kommt nach seines Vaters Rat, der Herr der Herrlichkeit.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Jesus kommt bald, mach dich bereit. Er hilft aus Sündennacht. Sein Zepter heißt Barmherzigkeit und Lieb ist seine Macht.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Freuet euch doch, weil Jesus siegt, sein wird die ganze Welt. Des Satans Reich darnieder liegt, weil Christ ihn hat gefällt.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517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Jesaja 8,23-9,6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274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ist das Licht in der Finsternis (Verse 8,23-9,1)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ist der Grund durchdringender Freude (Verse 2-6)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endParaRPr lang="de-DE" sz="38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de-DE" sz="36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Matthäus 4,12-17</a:t>
            </a:r>
            <a:endParaRPr lang="de-DE" sz="3600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Freue dich, dein strahlender König ist da</a:t>
            </a:r>
          </a:p>
        </p:txBody>
      </p:sp>
    </p:spTree>
    <p:extLst>
      <p:ext uri="{BB962C8B-B14F-4D97-AF65-F5344CB8AC3E}">
        <p14:creationId xmlns:p14="http://schemas.microsoft.com/office/powerpoint/2010/main" val="3246201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Er ist das Licht in der Finsternis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Freue dich, dein strahlender König ist da</a:t>
            </a:r>
          </a:p>
        </p:txBody>
      </p:sp>
      <p:sp>
        <p:nvSpPr>
          <p:cNvPr id="11" name="Rechteck 10"/>
          <p:cNvSpPr/>
          <p:nvPr/>
        </p:nvSpPr>
        <p:spPr>
          <a:xfrm>
            <a:off x="7796804" y="5845379"/>
            <a:ext cx="1366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MacArthur-</a:t>
            </a:r>
          </a:p>
          <a:p>
            <a:r>
              <a:rPr lang="de-DE" dirty="0">
                <a:solidFill>
                  <a:schemeClr val="bg1"/>
                </a:solidFill>
              </a:rPr>
              <a:t>Studienbibel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210" y="1785257"/>
            <a:ext cx="3308594" cy="463935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758542" y="3135086"/>
            <a:ext cx="549727" cy="375556"/>
          </a:xfrm>
          <a:prstGeom prst="rect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5976257" y="2108733"/>
            <a:ext cx="664029" cy="1026353"/>
          </a:xfrm>
          <a:prstGeom prst="rect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42375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Er ist das Licht in der Finsternis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„Tut Buße! Denn das Reich der Himmel ist nahe gekommen.“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Matthäus 3,2; 4,17)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finstere Zeit rund um Jesus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(Matthäus 17,17; Lukas 9,41; Johannes 3,19; Apostelgeschichte 2,40; 7,51f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Jesus Christus ist das Licht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(Johannes 1,4-5; 8,12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Matthäus 5,14-16: „Ihr seid das Licht der Welt“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Freue dich, dein strahlender König ist da</a:t>
            </a:r>
          </a:p>
        </p:txBody>
      </p:sp>
    </p:spTree>
    <p:extLst>
      <p:ext uri="{BB962C8B-B14F-4D97-AF65-F5344CB8AC3E}">
        <p14:creationId xmlns:p14="http://schemas.microsoft.com/office/powerpoint/2010/main" val="1004589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 ist der Grund durchdringender Freude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Freude verglichen mit dem Bild</a:t>
            </a: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Ernte </a:t>
            </a:r>
            <a:r>
              <a:rPr lang="de-DE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i-FI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vgl. Psalm 4,8)</a:t>
            </a: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vom Verteilen der Beute </a:t>
            </a:r>
            <a:r>
              <a:rPr lang="de-DE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(vgl. Psalm 119,162</a:t>
            </a:r>
            <a:r>
              <a:rPr lang="fi-FI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Freue dich, dein strahlender König ist da</a:t>
            </a:r>
          </a:p>
        </p:txBody>
      </p:sp>
    </p:spTree>
    <p:extLst>
      <p:ext uri="{BB962C8B-B14F-4D97-AF65-F5344CB8AC3E}">
        <p14:creationId xmlns:p14="http://schemas.microsoft.com/office/powerpoint/2010/main" val="180062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 ist der Grund durchdringender Freude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Freude wegen der Befreiung von der Macht der Sünde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Joch ihrer Last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Freue dich, dein strahlender König ist da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57" y="2592997"/>
            <a:ext cx="6946123" cy="364671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879568" y="5969031"/>
            <a:ext cx="1390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domradio.de</a:t>
            </a:r>
          </a:p>
        </p:txBody>
      </p:sp>
    </p:spTree>
    <p:extLst>
      <p:ext uri="{BB962C8B-B14F-4D97-AF65-F5344CB8AC3E}">
        <p14:creationId xmlns:p14="http://schemas.microsoft.com/office/powerpoint/2010/main" val="679069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 ist der Grund durchdringender Freude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Freude wegen der Befreiung von der Macht der Sünde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Joch ihrer Last</a:t>
            </a: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Stab auf ihrer Schulter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Freue dich, dein strahlender König ist da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1" y="2593907"/>
            <a:ext cx="4183709" cy="364580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327102" y="5968351"/>
            <a:ext cx="275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kalliope-museumservice.de</a:t>
            </a:r>
          </a:p>
        </p:txBody>
      </p:sp>
    </p:spTree>
    <p:extLst>
      <p:ext uri="{BB962C8B-B14F-4D97-AF65-F5344CB8AC3E}">
        <p14:creationId xmlns:p14="http://schemas.microsoft.com/office/powerpoint/2010/main" val="15757132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 ist der Grund durchdringender Freude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Freude wegen der Befreiung von der Macht der Sünde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Joch ihrer Last</a:t>
            </a: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Stab auf ihrer Schulter</a:t>
            </a:r>
          </a:p>
          <a:p>
            <a:pPr marL="719138" lvl="1" indent="-342900">
              <a:buChar char="•"/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Stock ihres Treibers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Freue dich, dein strahlender König ist da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0"/>
          <a:stretch/>
        </p:blipFill>
        <p:spPr>
          <a:xfrm>
            <a:off x="6402825" y="2592997"/>
            <a:ext cx="4813055" cy="364671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790695" y="5957466"/>
            <a:ext cx="161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framepool.com</a:t>
            </a:r>
          </a:p>
        </p:txBody>
      </p:sp>
    </p:spTree>
    <p:extLst>
      <p:ext uri="{BB962C8B-B14F-4D97-AF65-F5344CB8AC3E}">
        <p14:creationId xmlns:p14="http://schemas.microsoft.com/office/powerpoint/2010/main" val="28366641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Breitbild</PresentationFormat>
  <Paragraphs>103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Jesaja 8,23-9,6: Freue dich, dein strahlender König ist da</dc:title>
  <dc:creator>Sascha Kriegler</dc:creator>
  <cp:lastModifiedBy>Sascha Kriegler</cp:lastModifiedBy>
  <cp:revision>115</cp:revision>
  <dcterms:created xsi:type="dcterms:W3CDTF">2015-12-06T14:34:46Z</dcterms:created>
  <dcterms:modified xsi:type="dcterms:W3CDTF">2019-12-29T01:11:50Z</dcterms:modified>
</cp:coreProperties>
</file>