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0"/>
  </p:notesMasterIdLst>
  <p:sldIdLst>
    <p:sldId id="585" r:id="rId2"/>
    <p:sldId id="700" r:id="rId3"/>
    <p:sldId id="803" r:id="rId4"/>
    <p:sldId id="799" r:id="rId5"/>
    <p:sldId id="804" r:id="rId6"/>
    <p:sldId id="805" r:id="rId7"/>
    <p:sldId id="806" r:id="rId8"/>
    <p:sldId id="807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0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7" autoAdjust="0"/>
  </p:normalViewPr>
  <p:slideViewPr>
    <p:cSldViewPr snapToGrid="0">
      <p:cViewPr varScale="1">
        <p:scale>
          <a:sx n="69" d="100"/>
          <a:sy n="69" d="100"/>
        </p:scale>
        <p:origin x="660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0F090-7E74-4FFD-BE36-E9B69AED82C3}" type="datetimeFigureOut">
              <a:rPr lang="de-DE" smtClean="0"/>
              <a:t>27.12.2023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64BAB-5BA2-4FE7-B15A-FCB7F3CF80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0919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7305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7363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2178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0856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27.12.2023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27.12.2023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27.12.2023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27.12.2023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27.12.2023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27.12.2023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27.12.2023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27.12.2023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27.12.2023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27.12.2023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27.12.2023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27.12.2023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30022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Endlich!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022850" algn="l"/>
              </a:tabLs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Jesaja 9,5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93D4D4FF-A458-9405-7410-B1B6F91C2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862" y="2927352"/>
            <a:ext cx="8349917" cy="222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Denn ein Kind ist uns geboren, ein Sohn uns gegeben, und die Herrschaft ruht auf seiner Schulter; und man nennt seinen Namen: Wunderbarer Ratgeber, starker Gott, Vater der Ewigkeit, Fürst des Friedens.</a:t>
            </a:r>
            <a:endParaRPr lang="de-DE" kern="0" dirty="0">
              <a:solidFill>
                <a:schemeClr val="accent5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639403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Endlich!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Jesaja 9,5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197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Jesus Christus ist endlich geboren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Jesus Christus regiert unendlich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Jesus Christus muss schlussendlich gehört werden</a:t>
            </a:r>
          </a:p>
        </p:txBody>
      </p:sp>
    </p:spTree>
    <p:extLst>
      <p:ext uri="{BB962C8B-B14F-4D97-AF65-F5344CB8AC3E}">
        <p14:creationId xmlns:p14="http://schemas.microsoft.com/office/powerpoint/2010/main" val="8158471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Endlich!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  <a:tab pos="3946525" algn="l"/>
              </a:tabLst>
              <a:defRPr/>
            </a:pPr>
            <a:r>
              <a:rPr lang="de-DE" kern="0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Denn ein Kind ist uns geboren, ein Sohn uns gegeben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(Jesaja 9,5a)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Erfüllung: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Lukas 2,6-7; Galater 4,4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Jesus Christus ist endlich geboren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23805319-4046-221E-EBD7-692253FE258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33507" y="3212181"/>
            <a:ext cx="4620126" cy="30800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011711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Endlich!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  <a:tab pos="3946525" algn="l"/>
              </a:tabLst>
              <a:defRPr/>
            </a:pPr>
            <a:r>
              <a:rPr lang="de-DE" kern="0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und die Herrschaft ruht auf seiner Schulter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(Jesaja 9,5b)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Groß ist die Herrschaft, und der Friede wird </a:t>
            </a:r>
            <a:r>
              <a:rPr lang="de-DE" kern="0" dirty="0">
                <a:solidFill>
                  <a:srgbClr val="00FF00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kein Ende haben </a:t>
            </a:r>
            <a:r>
              <a:rPr lang="de-DE" kern="0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auf dem Thron Davids und über seinem Königreich, es zu festigen und zu stützen durch Recht und Gerechtigkeit von nun an </a:t>
            </a:r>
            <a:r>
              <a:rPr lang="de-DE" kern="0" dirty="0">
                <a:solidFill>
                  <a:srgbClr val="00FF00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bis in Ewigkeit</a:t>
            </a:r>
            <a:r>
              <a:rPr lang="de-DE" kern="0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.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(Jesaja 9,6)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Jesus Christus regiert unendlich</a:t>
            </a:r>
          </a:p>
        </p:txBody>
      </p:sp>
    </p:spTree>
    <p:extLst>
      <p:ext uri="{BB962C8B-B14F-4D97-AF65-F5344CB8AC3E}">
        <p14:creationId xmlns:p14="http://schemas.microsoft.com/office/powerpoint/2010/main" val="28473442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Endlich!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  <a:tab pos="3946525" algn="l"/>
              </a:tabLst>
              <a:defRPr/>
            </a:pPr>
            <a:r>
              <a:rPr lang="de-DE" kern="0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und man nennt seinen Namen: Wunderbarer Ratgeber, starker Gott, Vater der Ewigkeit, Fürst des Friedens.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(Jesaja 9,5c)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Jesus Christus muss schlussendlich gehört werden</a:t>
            </a:r>
          </a:p>
        </p:txBody>
      </p:sp>
    </p:spTree>
    <p:extLst>
      <p:ext uri="{BB962C8B-B14F-4D97-AF65-F5344CB8AC3E}">
        <p14:creationId xmlns:p14="http://schemas.microsoft.com/office/powerpoint/2010/main" val="264757004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Endlich!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Wie lässt du dich von Jesus Christus retten?</a:t>
            </a:r>
          </a:p>
          <a:p>
            <a:pPr marL="7159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Verstehe, wie dein Verhältnis zu Gott ist</a:t>
            </a:r>
          </a:p>
          <a:p>
            <a:pPr marL="715963">
              <a:tabLst>
                <a:tab pos="719138" algn="l"/>
                <a:tab pos="735488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Gestehe ein, dass du Gottes Ziel verfehlst (= Sünde)</a:t>
            </a:r>
          </a:p>
          <a:p>
            <a:pPr marL="7159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Begreife, dass du einen Retter brauchst</a:t>
            </a:r>
          </a:p>
          <a:p>
            <a:pPr marL="7159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Glaube und kehre um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Jesus Christus muss schlussendlich gehört werden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FFA73668-7C52-A56B-95D3-87128DB491D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clrChange>
              <a:clrFrom>
                <a:srgbClr val="01A79D"/>
              </a:clrFrom>
              <a:clrTo>
                <a:srgbClr val="01A79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36218" y="1697501"/>
            <a:ext cx="2284497" cy="1564979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13A9D57F-6002-4C29-C41B-9103C0685430}"/>
              </a:ext>
            </a:extLst>
          </p:cNvPr>
          <p:cNvSpPr/>
          <p:nvPr/>
        </p:nvSpPr>
        <p:spPr>
          <a:xfrm>
            <a:off x="9797181" y="2945397"/>
            <a:ext cx="113685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chemeClr val="bg1"/>
                </a:solidFill>
              </a:rPr>
              <a:t>istockphoto.com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77A240BB-9E0F-DAD7-AE9C-AAF32333683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22256" y="3445388"/>
            <a:ext cx="2392531" cy="18980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7F7C03CD-A02E-1E22-B06F-D452DCC37E9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44686" y="4369398"/>
            <a:ext cx="1243745" cy="11859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66B6A057-3637-21D8-9128-DCEFC380EDD4}"/>
              </a:ext>
            </a:extLst>
          </p:cNvPr>
          <p:cNvSpPr/>
          <p:nvPr/>
        </p:nvSpPr>
        <p:spPr>
          <a:xfrm>
            <a:off x="7455433" y="5525212"/>
            <a:ext cx="91563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chemeClr val="bg1"/>
                </a:solidFill>
              </a:rPr>
              <a:t>pngtree.com</a:t>
            </a:r>
          </a:p>
        </p:txBody>
      </p:sp>
    </p:spTree>
    <p:extLst>
      <p:ext uri="{BB962C8B-B14F-4D97-AF65-F5344CB8AC3E}">
        <p14:creationId xmlns:p14="http://schemas.microsoft.com/office/powerpoint/2010/main" val="24735170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Endlich!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Jesaja 9,5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197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Jesus Christus ist endlich geboren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Jesus Christus regiert unendlich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Jesus Christus muss schlussendlich gehört werden</a:t>
            </a:r>
          </a:p>
        </p:txBody>
      </p:sp>
    </p:spTree>
    <p:extLst>
      <p:ext uri="{BB962C8B-B14F-4D97-AF65-F5344CB8AC3E}">
        <p14:creationId xmlns:p14="http://schemas.microsoft.com/office/powerpoint/2010/main" val="59993126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267</Words>
  <Application>Microsoft Office PowerPoint</Application>
  <PresentationFormat>Breitbild</PresentationFormat>
  <Paragraphs>38</Paragraphs>
  <Slides>8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Jesaja 9,5: Endlich!</dc:title>
  <dc:creator>Sascha Kriegler</dc:creator>
  <cp:lastModifiedBy>Sascha Kriegler</cp:lastModifiedBy>
  <cp:revision>571</cp:revision>
  <dcterms:created xsi:type="dcterms:W3CDTF">2015-12-06T14:34:46Z</dcterms:created>
  <dcterms:modified xsi:type="dcterms:W3CDTF">2023-12-27T20:39:22Z</dcterms:modified>
</cp:coreProperties>
</file>