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8"/>
  </p:notesMasterIdLst>
  <p:sldIdLst>
    <p:sldId id="585" r:id="rId2"/>
    <p:sldId id="700" r:id="rId3"/>
    <p:sldId id="764" r:id="rId4"/>
    <p:sldId id="767" r:id="rId5"/>
    <p:sldId id="768" r:id="rId6"/>
    <p:sldId id="77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7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06.03.2023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Vier herausragende Erkenntnisse über die Menschwerdung Christi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1,14-18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Gottes Herrlichkeit sichtbar (Vers 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blieb Gott (Vers 15)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reicht Gnade aus der Fülle dar (Verse 16-17)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den Vater bekannt (Vers 18)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wurde ein Mensch aus Fleisch und Blut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1,3; 1. Timotheus 3,16; 1. Johannes 4,2; 2. Johannes 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Kolosser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aber ohne Sünde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8,46; 1. Johannes 3,5; 2. Korinther 5,21; Hebräer 4,15; 7,26; 1. Petrus 2,22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und bezahlte einen hohen Preis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Korinther 8,9; Philipper 2,5-8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macht Gottes Herrlichkeit sichtbar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Herrlichkeit Christi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Zeigt sich in seinem göttlichen Wesen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Epheser 4,32; 2. Petrus 3,18; 1. Korinther 1,30; Johannes 14,6; vgl. 2. Mose 34,5-7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bestand vor Grundlegung der Welt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17,5.24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Gottes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1,3; 2. Korinther 4,4.6; Johannes 7,18; 8,50; 17,5.22;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offenbart er in den Zeichen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2,11; 11,4.40)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macht Gottes Herrlichkeit sichtbar</a:t>
            </a:r>
          </a:p>
        </p:txBody>
      </p:sp>
    </p:spTree>
    <p:extLst>
      <p:ext uri="{BB962C8B-B14F-4D97-AF65-F5344CB8AC3E}">
        <p14:creationId xmlns:p14="http://schemas.microsoft.com/office/powerpoint/2010/main" val="3490383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Vier herausragende Erkenntnisse über die Menschwerdung Christi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Herrlichkeit Christi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steht in Verbindung mit Tod, Auferstehung und Himmelfahrt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7,39; 12,16.23.28; 17,1; Apostelgeschichte 3,13; uvm.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Vorschau bei der Verklärung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17,1-2; vgl. 2. Petrus 1,16-17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Offenbarung bei der Wiederkunft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16,27; 24,30; 25,31; Titus 2,13; 1. Petrus 4,13; Offenbarung 19,11-16)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herrlich und wir sollen ihn verherrlichen!</a:t>
            </a: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Blicke auf Christus (2. Korinther 3,18)!</a:t>
            </a:r>
          </a:p>
          <a:p>
            <a:pPr marL="0" lvl="1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Begeistere dich für Jesus!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macht Gottes Herrlichkeit sichtbar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F8FBEF-AFED-57F3-00F2-ED38AC7AE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8" t="26533" r="4429" b="7309"/>
          <a:stretch/>
        </p:blipFill>
        <p:spPr bwMode="auto">
          <a:xfrm>
            <a:off x="8418195" y="5137021"/>
            <a:ext cx="1279949" cy="126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81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Vier herausragende Erkenntnisse über die Menschwerdung Christi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1,14-18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Gottes Herrlichkeit sichtbar (Vers 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blieb Gott (Vers 15)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reicht Gnade aus der Fülle dar (Verse 16-17)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macht den Vater bekannt (Vers 18)</a:t>
            </a:r>
          </a:p>
        </p:txBody>
      </p:sp>
    </p:spTree>
    <p:extLst>
      <p:ext uri="{BB962C8B-B14F-4D97-AF65-F5344CB8AC3E}">
        <p14:creationId xmlns:p14="http://schemas.microsoft.com/office/powerpoint/2010/main" val="20925203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Breitbild</PresentationFormat>
  <Paragraphs>36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1,14-18: Vier herausragende Erkenntnisse über die Menschwerdung Christi</dc:title>
  <dc:creator>Sascha Kriegler</dc:creator>
  <cp:lastModifiedBy>Sascha Kriegler</cp:lastModifiedBy>
  <cp:revision>544</cp:revision>
  <dcterms:created xsi:type="dcterms:W3CDTF">2015-12-06T14:34:46Z</dcterms:created>
  <dcterms:modified xsi:type="dcterms:W3CDTF">2023-03-06T11:58:59Z</dcterms:modified>
</cp:coreProperties>
</file>