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1"/>
  </p:notesMasterIdLst>
  <p:sldIdLst>
    <p:sldId id="585" r:id="rId2"/>
    <p:sldId id="700" r:id="rId3"/>
    <p:sldId id="764" r:id="rId4"/>
    <p:sldId id="767" r:id="rId5"/>
    <p:sldId id="768" r:id="rId6"/>
    <p:sldId id="769" r:id="rId7"/>
    <p:sldId id="770" r:id="rId8"/>
    <p:sldId id="771" r:id="rId9"/>
    <p:sldId id="772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67" autoAdjust="0"/>
  </p:normalViewPr>
  <p:slideViewPr>
    <p:cSldViewPr snapToGrid="0">
      <p:cViewPr varScale="1">
        <p:scale>
          <a:sx n="103" d="100"/>
          <a:sy n="103" d="100"/>
        </p:scale>
        <p:origin x="11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F090-7E74-4FFD-BE36-E9B69AED82C3}" type="datetimeFigureOut">
              <a:rPr lang="de-DE" smtClean="0"/>
              <a:t>11.03.2023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4BAB-5BA2-4FE7-B15A-FCB7F3CF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9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7729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8370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717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862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6394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2057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11.03.2023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11.03.2023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11.03.2023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11.03.2023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11.03.2023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11.03.2023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11.03.2023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11.03.2023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11.03.2023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11.03.2023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11.03.2023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11.03.2023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Vier herausragende Erkenntnisse über die Menschwerdung Christi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1,14-18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macht Gottes Herrlichkeit sichtbar (Vers 14)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blieb Gott (Vers 15)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reicht Gnade aus der Fülle dar (Verse 16-17)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macht den Vater bekannt (Vers 18)</a:t>
            </a:r>
          </a:p>
        </p:txBody>
      </p:sp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Vier herausragende Erkenntnisse über die Menschwerdung Christi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wurde ein Mensch aus Fleisch und Blut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Römer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1,3; 1. Timotheus 3,16; 1. Johannes 4,2; 2. Johannes 7;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vgl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Kolosser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1,22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… aber ohne Sünde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8,46; 1. Johannes 3,5; 2. Korinther 5,21; Hebräer 4,15; 7,26; 1. Petrus 2,22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… und bezahlte einen hohen Preis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2. Korinther 8,9; Philipper 2,5-8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Er macht Gottes Herrlichkeit sichtbar</a:t>
            </a:r>
          </a:p>
        </p:txBody>
      </p:sp>
    </p:spTree>
    <p:extLst>
      <p:ext uri="{BB962C8B-B14F-4D97-AF65-F5344CB8AC3E}">
        <p14:creationId xmlns:p14="http://schemas.microsoft.com/office/powerpoint/2010/main" val="341864083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Vier herausragende Erkenntnisse über die Menschwerdung Christi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Die Herrlichkeit Christi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Zeigt sich in seinem göttlichen Wesen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Epheser 4,32; 2. Petrus 3,18; 1. Korinther 1,30; Johannes 14,6; vgl. 2. Mose 34,5-7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bestand vor Grundlegung der Welt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17,5.24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ist Gottes Herrlichkeit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(Hebräer 1,3; 2. Korinther 4,4.6; Johannes 7,18; 8,50; 17,5.22; </a:t>
            </a:r>
            <a:r>
              <a:rPr lang="de-DE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uvm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offenbart er in den Zeichen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2,11; 11,4.40)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722313"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Er macht Gottes Herrlichkeit sichtbar</a:t>
            </a:r>
          </a:p>
        </p:txBody>
      </p:sp>
    </p:spTree>
    <p:extLst>
      <p:ext uri="{BB962C8B-B14F-4D97-AF65-F5344CB8AC3E}">
        <p14:creationId xmlns:p14="http://schemas.microsoft.com/office/powerpoint/2010/main" val="349038304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Vier herausragende Erkenntnisse über die Menschwerdung Christi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Die Herrlichkeit Christi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steht in Verbindung mit Tod, Auferstehung und Himmelfahrt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7,39; 12,16.23.28; 17,1; Apostelgeschichte 3,13; uvm.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1122363" lvl="1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Vorschau bei der Verklärung Jesu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Matthäus 17,1-2; vgl. 2. Petrus 1,16-17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1122363" lvl="1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Offenbarung bei der Wiederkunft Jesu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(Matthäus 16,27; 24,30; 25,31; Titus 2,13; 1. Petrus 4,13; Offenbarung 19,11-16)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0" lvl="1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Christus ist herrlich und wir sollen ihn verherrlichen!</a:t>
            </a:r>
          </a:p>
          <a:p>
            <a:pPr marL="0" lvl="1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Blicke auf Christus (2. Korinther 3,18)!</a:t>
            </a:r>
          </a:p>
          <a:p>
            <a:pPr marL="0" lvl="1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Begeistere dich für Jesus!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Er macht Gottes Herrlichkeit sichtbar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4F8FBEF-AFED-57F3-00F2-ED38AC7AE4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8" t="26533" r="4429" b="7309"/>
          <a:stretch/>
        </p:blipFill>
        <p:spPr bwMode="auto">
          <a:xfrm>
            <a:off x="8418195" y="5137021"/>
            <a:ext cx="1279949" cy="1262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68122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Vier herausragende Erkenntnisse über die Menschwerdung Christi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der Täufer bezeugt die ewige Existenz Jesu Christi, des Sohnes Gottes, der als Mensch vor ihm stand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1,27.30;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vgl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 Markus 1,7;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Matthäus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3,11; Johannes 8,58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Glaubst du das?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Er blieb Gott</a:t>
            </a:r>
          </a:p>
        </p:txBody>
      </p:sp>
    </p:spTree>
    <p:extLst>
      <p:ext uri="{BB962C8B-B14F-4D97-AF65-F5344CB8AC3E}">
        <p14:creationId xmlns:p14="http://schemas.microsoft.com/office/powerpoint/2010/main" val="7773165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Vier herausragende Erkenntnisse über die Menschwerdung Christi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1. Gnade Gottes: Das gute Gesetz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Psalm 19,8;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Römer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7,12; 1. Timotheus 1,8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				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Etwas Besseres muss kommen: Die Veränderung des 					Herzens durch den Erlöser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(5. Mose 30,6; Kolosser 					2,11-14; Römer 2,25-29)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sz="16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2. Gnade Gottes: Gnade und Wahrheit durch Christus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Kolosser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1,22;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Römer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3,24; 5,21;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uvm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Er reicht Gnade aus der Fülle dar</a:t>
            </a:r>
          </a:p>
        </p:txBody>
      </p:sp>
      <p:sp>
        <p:nvSpPr>
          <p:cNvPr id="3" name="Pfeil: nach unten 2">
            <a:extLst>
              <a:ext uri="{FF2B5EF4-FFF2-40B4-BE49-F238E27FC236}">
                <a16:creationId xmlns:a16="http://schemas.microsoft.com/office/drawing/2014/main" id="{F41258B7-A489-1B83-1A34-0C93FA5706D2}"/>
              </a:ext>
            </a:extLst>
          </p:cNvPr>
          <p:cNvSpPr/>
          <p:nvPr/>
        </p:nvSpPr>
        <p:spPr>
          <a:xfrm>
            <a:off x="2060025" y="2757734"/>
            <a:ext cx="877078" cy="20288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67625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Vier herausragende Erkenntnisse über die Menschwerdung Christi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Keiner kann Gott sehen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5,37; 6,46; 2.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Mose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33,18-20; 1. Timotheus 6,16; 1. Johannes 4,12;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vgl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 1.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Mose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32,31; Richter 13,22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Christus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verkündigt den Vater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(Johannes 16,25; 17,26)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zeigt den Vater in sich selbst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14,6-9)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tut die Werke des Vaters und redet seine Worte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10,32.3; 14,10-17; 14,31; 15,10.15; 17,4.6.8.14)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Sohn erkennen = </a:t>
            </a:r>
            <a:r>
              <a:rPr lang="de-DE" ker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Vater erkennen </a:t>
            </a:r>
            <a:r>
              <a:rPr lang="de-DE" ker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8,19; 12,45; 14,7-11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4. Er macht den Vater bekannt</a:t>
            </a:r>
          </a:p>
        </p:txBody>
      </p:sp>
    </p:spTree>
    <p:extLst>
      <p:ext uri="{BB962C8B-B14F-4D97-AF65-F5344CB8AC3E}">
        <p14:creationId xmlns:p14="http://schemas.microsoft.com/office/powerpoint/2010/main" val="36865721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Vier herausragende Erkenntnisse über die Menschwerdung Christi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1,14-18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macht Gottes Herrlichkeit sichtbar (Vers 14)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blieb Gott (Vers 15)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reicht Gnade aus der Fülle dar (Verse 16-17)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macht den Vater bekannt (Vers 18)</a:t>
            </a:r>
          </a:p>
        </p:txBody>
      </p:sp>
    </p:spTree>
    <p:extLst>
      <p:ext uri="{BB962C8B-B14F-4D97-AF65-F5344CB8AC3E}">
        <p14:creationId xmlns:p14="http://schemas.microsoft.com/office/powerpoint/2010/main" val="209252038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630</Words>
  <Application>Microsoft Office PowerPoint</Application>
  <PresentationFormat>Breitbild</PresentationFormat>
  <Paragraphs>57</Paragraphs>
  <Slides>9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Johannes 1,14-18: Vier herausragende Erkenntnisse über die Menschwerdung Christi</dc:title>
  <dc:creator>Sascha Kriegler</dc:creator>
  <cp:lastModifiedBy>Sascha Kriegler</cp:lastModifiedBy>
  <cp:revision>544</cp:revision>
  <dcterms:created xsi:type="dcterms:W3CDTF">2015-12-06T14:34:46Z</dcterms:created>
  <dcterms:modified xsi:type="dcterms:W3CDTF">2023-03-11T22:01:18Z</dcterms:modified>
</cp:coreProperties>
</file>