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0"/>
  </p:notesMasterIdLst>
  <p:sldIdLst>
    <p:sldId id="585" r:id="rId2"/>
    <p:sldId id="700" r:id="rId3"/>
    <p:sldId id="764" r:id="rId4"/>
    <p:sldId id="771" r:id="rId5"/>
    <p:sldId id="772" r:id="rId6"/>
    <p:sldId id="773" r:id="rId7"/>
    <p:sldId id="774" r:id="rId8"/>
    <p:sldId id="776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9CF62FE2-16C3-45F1-A7B6-856C6BD7C98A}">
          <p14:sldIdLst>
            <p14:sldId id="585"/>
            <p14:sldId id="700"/>
            <p14:sldId id="764"/>
            <p14:sldId id="771"/>
          </p14:sldIdLst>
        </p14:section>
        <p14:section name="Abschnitt ohne Titel" id="{D6C2447A-B316-41B3-BBE3-8B122F7E0C16}">
          <p14:sldIdLst>
            <p14:sldId id="772"/>
            <p14:sldId id="773"/>
            <p14:sldId id="774"/>
            <p14:sldId id="7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7" autoAdjust="0"/>
  </p:normalViewPr>
  <p:slideViewPr>
    <p:cSldViewPr snapToGrid="0">
      <p:cViewPr varScale="1">
        <p:scale>
          <a:sx n="105" d="100"/>
          <a:sy n="105" d="100"/>
        </p:scale>
        <p:origin x="138" y="2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23.04.2023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72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538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562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6207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784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23.04.2023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23.04.2023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23.04.2023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23.04.2023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23.04.2023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23.04.2023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23.04.2023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23.04.2023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23.04.2023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23.04.2023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23.04.2023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23.04.2023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Christus ins Zentrum rücken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1,19-28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dein Reden (Verse 19-23)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dein Tun (Verse 24-26a.28)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deine Haltung (Verse 26b-27)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endParaRPr lang="de-DE" sz="36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Christus ins Zentrum rücken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ist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Zeuge von Jesus Christus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1,6-8.15.19.32.34; 3,28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Nicht Christus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vgl. Lukas 3,15-17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Nicht Elia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Maleachi 3,1.23)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– führt aber Elias Dienst in einem Geist und seiner Kraft aus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(vgl. Lukas 1,17; Matthäus 11,10-15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Nicht der Prophet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5. Mose 18,15.18; Johannes 1,45; 6,14; 7,40-41.52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Stimme und Wegbereiter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Jesaja 40,3; Maleachi 3,1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Durch dein Reden</a:t>
            </a:r>
          </a:p>
        </p:txBody>
      </p:sp>
    </p:spTree>
    <p:extLst>
      <p:ext uri="{BB962C8B-B14F-4D97-AF65-F5344CB8AC3E}">
        <p14:creationId xmlns:p14="http://schemas.microsoft.com/office/powerpoint/2010/main" val="34186408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Christus ins Zentrum rücken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Rückst du Christus durch dein Reden ins Zentrum?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893763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Nein, wenn du für dich redest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Kolosser 3,8-9; Epheser 4,31; 5,4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893763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Ja, wenn du wie Christus redest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Petrus 2,23; 3,9; Epheser 4,29.32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893763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Ja, wenn du über Christus redest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2. Korinther 5,20; 1. Petrus 3,15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Durch dein Reden</a:t>
            </a:r>
          </a:p>
        </p:txBody>
      </p:sp>
    </p:spTree>
    <p:extLst>
      <p:ext uri="{BB962C8B-B14F-4D97-AF65-F5344CB8AC3E}">
        <p14:creationId xmlns:p14="http://schemas.microsoft.com/office/powerpoint/2010/main" val="22680622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Christus ins Zentrum rücken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tauft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Das Volk Israel für Sünde sensibel machen und zur Buße aufrufen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vgl. Matthäus 3,11; Markus 1,4; Lukas 3,7-8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Das Volk Israel auf Christus vorbereiten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Buße würdige Frucht zeigen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(Matthäus 3,8; Lukas 3,8.12-14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Äußeres Bekenntnis mit innerer Änderung verbunden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Durch dein Tun</a:t>
            </a:r>
          </a:p>
        </p:txBody>
      </p:sp>
    </p:spTree>
    <p:extLst>
      <p:ext uri="{BB962C8B-B14F-4D97-AF65-F5344CB8AC3E}">
        <p14:creationId xmlns:p14="http://schemas.microsoft.com/office/powerpoint/2010/main" val="8276435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Christus ins Zentrum rücken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Rückst du Christus durch dein Tun ins Zentrum?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893763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Nein, wenn du für dich tust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Philipper 2,3-4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893763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Ja, wenn du wie Christus tust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Kolosser 1,10; Epheser 4,32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893763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Ja, wenn du für Christus tust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Petrus 4,10-11; 1. Korinther 10,31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Durch dein Tun</a:t>
            </a:r>
          </a:p>
        </p:txBody>
      </p:sp>
    </p:spTree>
    <p:extLst>
      <p:ext uri="{BB962C8B-B14F-4D97-AF65-F5344CB8AC3E}">
        <p14:creationId xmlns:p14="http://schemas.microsoft.com/office/powerpoint/2010/main" val="6937240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Christus ins Zentrum rücken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verweist stets auf Christus als den Größeren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1,6-8.15.29-34; 3,30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Rückst du Christus durch deine Haltung ins Zentrum?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Dein Wesen bestimmt dein Wirken!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Durch deine Haltung</a:t>
            </a:r>
          </a:p>
        </p:txBody>
      </p:sp>
    </p:spTree>
    <p:extLst>
      <p:ext uri="{BB962C8B-B14F-4D97-AF65-F5344CB8AC3E}">
        <p14:creationId xmlns:p14="http://schemas.microsoft.com/office/powerpoint/2010/main" val="2789431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Christus ins Zentrum rücken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1,19-28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dein Reden (Verse 19-23)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dein Tun (Verse 24-26a.28)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deine Haltung (Verse 26b-27)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endParaRPr lang="de-DE" sz="36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82371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Breitbild</PresentationFormat>
  <Paragraphs>49</Paragraphs>
  <Slides>8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Johannes 1,19-28: Christus ins Zentrum rücken</dc:title>
  <dc:creator>Sascha Kriegler</dc:creator>
  <cp:lastModifiedBy>Sascha Kriegler</cp:lastModifiedBy>
  <cp:revision>550</cp:revision>
  <dcterms:created xsi:type="dcterms:W3CDTF">2015-12-06T14:34:46Z</dcterms:created>
  <dcterms:modified xsi:type="dcterms:W3CDTF">2023-04-23T06:56:45Z</dcterms:modified>
</cp:coreProperties>
</file>