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sldIdLst>
    <p:sldId id="585" r:id="rId2"/>
    <p:sldId id="700" r:id="rId3"/>
    <p:sldId id="764" r:id="rId4"/>
    <p:sldId id="777" r:id="rId5"/>
    <p:sldId id="778" r:id="rId6"/>
    <p:sldId id="779" r:id="rId7"/>
    <p:sldId id="780" r:id="rId8"/>
    <p:sldId id="781" r:id="rId9"/>
    <p:sldId id="78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105" d="100"/>
          <a:sy n="105" d="100"/>
        </p:scale>
        <p:origin x="138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30.04.2023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72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124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578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808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094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783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30.04.2023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30.04.2023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30.04.2023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30.04.2023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30.04.2023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30.04.2023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30.04.2023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Ist Jesus Christus dein Herr und dein Gott?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1,29-34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nimmt die Sünde weg (Vers 29)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ist ewig (Vers 30)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tauft mit Heiligem Geist (Verse 31-34)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Jesus Christus dein Herr und dein Gott?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Taufe Jesu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Darauf folgt direkt die Versuchung Jesu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 4,1; Markus 1,12; Lukas 4,1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 Dann die Begegnung mit Jesus, der sich als sündlos erwiesen hat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Warum ließ Jesus sich taufen?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1122363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Um alle Gerechtigkeit zu erfüllen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(Matthäus 3,14-15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1122363" lvl="1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Vorbild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Er nimmt die Sünde weg</a:t>
            </a:r>
          </a:p>
        </p:txBody>
      </p:sp>
    </p:spTree>
    <p:extLst>
      <p:ext uri="{BB962C8B-B14F-4D97-AF65-F5344CB8AC3E}">
        <p14:creationId xmlns:p14="http://schemas.microsoft.com/office/powerpoint/2010/main" val="3418640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Jesus Christus dein Herr und dein Gott?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Das Lamm Gottes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Unschuldig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pt-BR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Mose 12,5; 3. Mose 23,12; Jesaja 53,9; vgl. Lukas 23,41; Hebräer 4,15; 7,26; 1. Petrus 1,19; 2,22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Unterwürfig / Still leidend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pt-BR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Jeremia 11,19; Jesaja 40,11; 53,7-8; vgl. Philipper 2,7-8; Hebräer 4,15; 1. Petrus 2,23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Hingegeben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pt-BR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Mose 12,27; 3. Mose 3,7; 4,32; 14,13; vgl. 1. Petrus 1,18-19; 1. Korinther 5,7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Sünde der Welt wegnehmend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(Hebräer 9,26; 1. Johannes 2,2)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Er nimmt die Sünde weg</a:t>
            </a:r>
          </a:p>
        </p:txBody>
      </p:sp>
    </p:spTree>
    <p:extLst>
      <p:ext uri="{BB962C8B-B14F-4D97-AF65-F5344CB8AC3E}">
        <p14:creationId xmlns:p14="http://schemas.microsoft.com/office/powerpoint/2010/main" val="21226617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Jesus Christus dein Herr und dein Gott?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Christus ist Gott, denn nur Gott kann Sünde wegnehmen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Markus 2,7; Jesaja 43,25; 44,22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Wie zeigt sich im Leben, dass Jesus dein Herr und Gott ist?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Er nimmt die Sünde weg</a:t>
            </a:r>
          </a:p>
        </p:txBody>
      </p:sp>
    </p:spTree>
    <p:extLst>
      <p:ext uri="{BB962C8B-B14F-4D97-AF65-F5344CB8AC3E}">
        <p14:creationId xmlns:p14="http://schemas.microsoft.com/office/powerpoint/2010/main" val="6618983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Jesus Christus dein Herr und dein Gott?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ewige Existenz Jesu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1,1-3; 8,58; 17,5; Hebräer 1,8; Jesaja 9,5; Micha 5,1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Christus ist Gott, denn nur Gott ist ewig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it-IT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it-IT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1. Mose 21,33; </a:t>
            </a:r>
            <a:r>
              <a:rPr lang="it-IT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Psalm</a:t>
            </a:r>
            <a:r>
              <a:rPr lang="it-IT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90,2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mehr zu verstehen führt zu mehr Anbetung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Er ist ewig</a:t>
            </a:r>
          </a:p>
        </p:txBody>
      </p:sp>
    </p:spTree>
    <p:extLst>
      <p:ext uri="{BB962C8B-B14F-4D97-AF65-F5344CB8AC3E}">
        <p14:creationId xmlns:p14="http://schemas.microsoft.com/office/powerpoint/2010/main" val="3546224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Jesus Christus dein Herr und dein Gott?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Geist blieb auf Jesus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Jesaja 11,2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Christus ist Gott, weil Gott angekündigt hat, dass er den Geist geben wird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Jesaja 32,15; 44,3; 59,21; Hesekiel 36,26; 39,29; Joel 3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Er tauft mit Heiligem Geist</a:t>
            </a:r>
          </a:p>
        </p:txBody>
      </p:sp>
    </p:spTree>
    <p:extLst>
      <p:ext uri="{BB962C8B-B14F-4D97-AF65-F5344CB8AC3E}">
        <p14:creationId xmlns:p14="http://schemas.microsoft.com/office/powerpoint/2010/main" val="597099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Jesus Christus dein Herr und dein Gott?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Was ist die Taufe mit Heiligem Geist?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tauft + Es ist ein zukünftiges Ereignis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 3,11; Markus 1,7-8; Lukas 3,16; Johannes 1,32-34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In wenigen Tagen + In Jerusalem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pt-BR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Apostelgeschichte 1,5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Es ist ein vergangenes Ereignis + Verweis auf Pfingsten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pt-BR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Apostelgeschichte 11,15-16; vgl. 10,44-48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72231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Es geht um Eingliederung in die Gemeinde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(1. Korinther 12,12-13)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Das Erkennen dieser Kraft / Autorität führt zur Anbetung!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Er tauft mit Heiligem Geist</a:t>
            </a:r>
          </a:p>
        </p:txBody>
      </p:sp>
    </p:spTree>
    <p:extLst>
      <p:ext uri="{BB962C8B-B14F-4D97-AF65-F5344CB8AC3E}">
        <p14:creationId xmlns:p14="http://schemas.microsoft.com/office/powerpoint/2010/main" val="12060123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Ist Jesus Christus dein Herr und dein Gott?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1,29-34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nimmt die Sünde weg (Vers 29)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ist ewig (Vers 30)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tauft mit Heiligem Geist (Verse 31-34)</a:t>
            </a:r>
          </a:p>
        </p:txBody>
      </p:sp>
    </p:spTree>
    <p:extLst>
      <p:ext uri="{BB962C8B-B14F-4D97-AF65-F5344CB8AC3E}">
        <p14:creationId xmlns:p14="http://schemas.microsoft.com/office/powerpoint/2010/main" val="324525232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Office PowerPoint</Application>
  <PresentationFormat>Breitbild</PresentationFormat>
  <Paragraphs>51</Paragraphs>
  <Slides>9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1,29-34: Ist Jesus Christus dein Herr und dein Gott?</dc:title>
  <dc:creator>Sascha Kriegler</dc:creator>
  <cp:lastModifiedBy>Sascha Kriegler</cp:lastModifiedBy>
  <cp:revision>553</cp:revision>
  <dcterms:created xsi:type="dcterms:W3CDTF">2015-12-06T14:34:46Z</dcterms:created>
  <dcterms:modified xsi:type="dcterms:W3CDTF">2023-04-29T23:44:21Z</dcterms:modified>
</cp:coreProperties>
</file>