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764" r:id="rId4"/>
    <p:sldId id="783" r:id="rId5"/>
    <p:sldId id="785" r:id="rId6"/>
    <p:sldId id="784" r:id="rId7"/>
    <p:sldId id="786" r:id="rId8"/>
    <p:sldId id="78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2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53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795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9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14.05.2023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Lauf der Nachfolge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1,35-51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Begegne Jesus (Verse 35-39.43-44)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Bezeuge Jesus (Verse 40-41.45)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Bring zu Jesus (Verse 42.46-51)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Lauf der Nachfolge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Meister-Wechsel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Kolosser 1,13; 1. Thessalonicher 1,9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nur hinterherlaufen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11,31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Anhänger werden mit Lernen in der Gemeinschaft mit dem Meister in lebensverändernder Hingabe, indem man den Lehren folgt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Johannes 1,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43; 8,12; 12,26; 21,19-22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ieh auf das Lamm Gottes, dass für deine Schuld der Sünde am Kreuz gestorben ist und folge ihm nach!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en-US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To be saved costs us nothing. To be a disciple costs us everything!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Begegne Jesus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Lauf der Nachfolge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Jünger machen Jünger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28,19-20; 2. Timotheus 2,2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Rede von Jesus!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Einige praktische Hilfestellungen: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Liebe Christi mehr verstehen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Korinther 5,14)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Begeisterung für Christus entwickeln und selbst von seiner Herrlichkeit ergriffen sein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1,14; 2. Korinther 3,18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Bereite dich vor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 4,6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Bete für offene Türen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 4,3; Epheser 6,18-20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Bezeuge Jesus</a:t>
            </a:r>
          </a:p>
        </p:txBody>
      </p:sp>
    </p:spTree>
    <p:extLst>
      <p:ext uri="{BB962C8B-B14F-4D97-AF65-F5344CB8AC3E}">
        <p14:creationId xmlns:p14="http://schemas.microsoft.com/office/powerpoint/2010/main" val="23803378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Lauf der Nachfolge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Bezeuge Jesus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A6FA39D-9903-50AE-7CBF-F6683CD630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52" y="1250830"/>
            <a:ext cx="4553249" cy="506104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69CFF16-058F-AF31-954F-0A4C5AD8C1DE}"/>
              </a:ext>
            </a:extLst>
          </p:cNvPr>
          <p:cNvSpPr txBox="1"/>
          <p:nvPr/>
        </p:nvSpPr>
        <p:spPr>
          <a:xfrm>
            <a:off x="6239805" y="2961984"/>
            <a:ext cx="38876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Du weißt nie, welchen Samen du säst!</a:t>
            </a:r>
          </a:p>
        </p:txBody>
      </p:sp>
    </p:spTree>
    <p:extLst>
      <p:ext uri="{BB962C8B-B14F-4D97-AF65-F5344CB8AC3E}">
        <p14:creationId xmlns:p14="http://schemas.microsoft.com/office/powerpoint/2010/main" val="78689284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Lauf der Nachfolge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Jünger machen Jünger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28,19-20; 2. Timotheus 2,2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Rede von Jesus!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Einige praktische Hilfestellungen: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Liebe Christi mehr verstehen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Korinther 5,14)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Begeisterung für Christus entwickeln und selbst von seiner Herrlichkeit ergriffen sein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1,14; 2. Korinther 3,18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Bereite dich vor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 4,6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Bete für offene Türen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 4,3; Epheser 6,18-20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Überlege gute Fragen für einen Gesprächseinstieg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Bezeuge Jesus</a:t>
            </a:r>
          </a:p>
        </p:txBody>
      </p:sp>
    </p:spTree>
    <p:extLst>
      <p:ext uri="{BB962C8B-B14F-4D97-AF65-F5344CB8AC3E}">
        <p14:creationId xmlns:p14="http://schemas.microsoft.com/office/powerpoint/2010/main" val="18636878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Lauf der Nachfolge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Vorbild Andreas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1,42; 6,8-9; 12,20-22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Lass die Menschen Jesus in dir sehen und nimmt deine Rolle als Gesandter Christi ernst!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Bring zu Jesus</a:t>
            </a:r>
          </a:p>
        </p:txBody>
      </p:sp>
    </p:spTree>
    <p:extLst>
      <p:ext uri="{BB962C8B-B14F-4D97-AF65-F5344CB8AC3E}">
        <p14:creationId xmlns:p14="http://schemas.microsoft.com/office/powerpoint/2010/main" val="2000853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Lauf der Nachfolge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1,35-51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Begegne Jesus (Verse 35-39.43-44)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Bezeuge Jesus (Verse 40-41.45)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Bring zu Jesus (Verse 42.46-51)</a:t>
            </a:r>
          </a:p>
        </p:txBody>
      </p:sp>
    </p:spTree>
    <p:extLst>
      <p:ext uri="{BB962C8B-B14F-4D97-AF65-F5344CB8AC3E}">
        <p14:creationId xmlns:p14="http://schemas.microsoft.com/office/powerpoint/2010/main" val="22794091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Breitbild</PresentationFormat>
  <Paragraphs>46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1,35-51: Der Lauf der Nachfolge</dc:title>
  <dc:creator>Sascha Kriegler</dc:creator>
  <cp:lastModifiedBy>Sascha Kriegler</cp:lastModifiedBy>
  <cp:revision>556</cp:revision>
  <dcterms:created xsi:type="dcterms:W3CDTF">2015-12-06T14:34:46Z</dcterms:created>
  <dcterms:modified xsi:type="dcterms:W3CDTF">2023-05-14T06:46:21Z</dcterms:modified>
</cp:coreProperties>
</file>