
<file path=[Content_Types].xml><?xml version="1.0" encoding="utf-8"?>
<Types xmlns="http://schemas.openxmlformats.org/package/2006/content-types">
  <Default Extension="com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585" r:id="rId2"/>
    <p:sldId id="788" r:id="rId3"/>
    <p:sldId id="700" r:id="rId4"/>
    <p:sldId id="764" r:id="rId5"/>
    <p:sldId id="789" r:id="rId6"/>
    <p:sldId id="790" r:id="rId7"/>
    <p:sldId id="791" r:id="rId8"/>
    <p:sldId id="792" r:id="rId9"/>
    <p:sldId id="795" r:id="rId10"/>
    <p:sldId id="793" r:id="rId11"/>
    <p:sldId id="79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59" d="100"/>
          <a:sy n="159" d="100"/>
        </p:scale>
        <p:origin x="2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90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8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29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16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88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14.03.2024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commons.wikimedia.org/wiki/file:oliver_otis_howard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en.wikipedia.org/wiki/File:William-Tecumseh-Sherman.jpg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vancechristie.com/2016/01/24/announcing-my-next-biography-d-v-david-livingston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hyperlink" Target="https://commons.wikimedia.org/wiki/Category:Ma_Robert_(steamer)" TargetMode="Externa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com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Vertraue auf Jesus!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2,1-12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Demut – das einsichtige Vorbild Marias (Verse 1-5a)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Gehorsam – das geduldige Vorbild der Diener (Verse 5b-10)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Glauben – das herrliche Wirken Christi (Vers 11)</a:t>
            </a:r>
          </a:p>
        </p:txBody>
      </p:sp>
    </p:spTree>
    <p:extLst>
      <p:ext uri="{BB962C8B-B14F-4D97-AF65-F5344CB8AC3E}">
        <p14:creationId xmlns:p14="http://schemas.microsoft.com/office/powerpoint/2010/main" val="16084094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319C5EC-21DB-5701-67F1-9C8A97BC2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04" y="513271"/>
            <a:ext cx="5238592" cy="5831457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52B2589D-3112-4612-657B-BC59DD0E8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3539" y="6104233"/>
            <a:ext cx="1664898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1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connect.groupsenz.org</a:t>
            </a:r>
            <a:endParaRPr lang="de-DE" sz="14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3053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319C5EC-21DB-5701-67F1-9C8A97BC2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04" y="513271"/>
            <a:ext cx="5238592" cy="5831457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52B2589D-3112-4612-657B-BC59DD0E8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3539" y="6104233"/>
            <a:ext cx="1664898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1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connect.groupsenz.org</a:t>
            </a:r>
            <a:endParaRPr lang="de-DE" sz="14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650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Vertraue auf Jesus!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2,1-12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Demut – das einsichtige Vorbild Marias (Verse 1-5a)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Gehorsam – das geduldige Vorbild der Diener (Verse 5b-10)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Glauben – das herrliche Wirken Christi (Vers 11)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Vertraue auf Jesus!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Kultureller Hintergrund: Hochzeit &amp; Wein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62,5; Matthäus 25,1-13 &amp; Nehemia 5,18; Psalm 104,5; Sprüche 20,1; Epheser 5,18)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hält sich an den Zeitplan des Vaters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Johannes 4,34; 5,19-20.30; 8,20.28; 12,23.27; 13,1; 17,1)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Maria sieht ein, akzeptiert demütig und vertraut Jesus!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Sei einsichtig, nimm demütig an und vertraue Jesus! (Hiob 40,4; 42,2; Römer 11,33-36)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Mit Demut – das einsichtige Vorbild Marias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Vertraue auf Jesus!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Mit Demut – das einsichtige Vorbild Marias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D2C36F5-FB18-6A8F-2349-F2B5D09548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610003" y="1933696"/>
            <a:ext cx="2836800" cy="3600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3522F00-6F1C-47F6-56FA-46625B0ABB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092615" y="1933696"/>
            <a:ext cx="2700000" cy="3600000"/>
          </a:xfrm>
          <a:prstGeom prst="rect">
            <a:avLst/>
          </a:prstGeom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D4FEA724-CF8D-F5B4-C7DB-3FE59E614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368" y="5656017"/>
            <a:ext cx="3422069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1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General William Tecumseh Sherman</a:t>
            </a:r>
          </a:p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1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(1820-1891) 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56E1419-C064-1764-138A-C3F09BBA9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475" y="5656016"/>
            <a:ext cx="2966280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1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General Oliver Otis Howard (1830-1909) </a:t>
            </a:r>
          </a:p>
        </p:txBody>
      </p:sp>
    </p:spTree>
    <p:extLst>
      <p:ext uri="{BB962C8B-B14F-4D97-AF65-F5344CB8AC3E}">
        <p14:creationId xmlns:p14="http://schemas.microsoft.com/office/powerpoint/2010/main" val="36123134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Vertraue auf Jesus!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Kultureller Hintergrund: Reinigungskrüge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Markus 7,3-4)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erteilt klare Anweisungen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11,39)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Die Diener sind geduldig, gehorsam und vertrauen Jesus!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offenbart die Herrlichkeit seiner allmächtigen Schöpfungskraft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1,3.10.12)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Vertraue Jesus mit Geduld und im Gehorsam! (vgl. Noah, Abraham, Jakob, usw.)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Jesus, das was du sagst, will ich geduldig und gehorsam tun!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Mit Gehorsam – das geduldige Vorbild der Diener</a:t>
            </a:r>
          </a:p>
        </p:txBody>
      </p:sp>
    </p:spTree>
    <p:extLst>
      <p:ext uri="{BB962C8B-B14F-4D97-AF65-F5344CB8AC3E}">
        <p14:creationId xmlns:p14="http://schemas.microsoft.com/office/powerpoint/2010/main" val="1071470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Vertraue auf Jesus!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Mit Gehorsam – das geduldige Vorbild der Diener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EFA8254-8FE9-EA8D-D430-D609D1DB57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227689" y="2089027"/>
            <a:ext cx="4982227" cy="34668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952206C-CD02-DDB3-FB4E-713DC3DA8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39485" y="2088727"/>
            <a:ext cx="2857500" cy="3467100"/>
          </a:xfrm>
          <a:prstGeom prst="rect">
            <a:avLst/>
          </a:prstGeom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4B0932E2-7B86-AADF-0C81-C802FF691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56017"/>
            <a:ext cx="3422069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1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David Livingstone (1813-1873)</a:t>
            </a:r>
          </a:p>
        </p:txBody>
      </p:sp>
    </p:spTree>
    <p:extLst>
      <p:ext uri="{BB962C8B-B14F-4D97-AF65-F5344CB8AC3E}">
        <p14:creationId xmlns:p14="http://schemas.microsoft.com/office/powerpoint/2010/main" val="25691723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Vertraue auf Jesus!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zeigt seine göttliche Allmacht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1,3.10)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und offenbart seine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1,14; 11,4; 17,24; Hebräer 1,3)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Der Leser soll durch die Zeichen glauben!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20,30-31)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Schau die Herrlichkeit Christi an und lass dich durch sie in Glauben und Heiligung verändern! (2. Korinther 3,18; Johannes 17,24)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Mit Glauben – das herrliche Wirken Christi</a:t>
            </a:r>
          </a:p>
        </p:txBody>
      </p:sp>
    </p:spTree>
    <p:extLst>
      <p:ext uri="{BB962C8B-B14F-4D97-AF65-F5344CB8AC3E}">
        <p14:creationId xmlns:p14="http://schemas.microsoft.com/office/powerpoint/2010/main" val="29873428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Vertraue auf Jesus!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</a:t>
            </a:r>
            <a:r>
              <a:rPr lang="de-DE" sz="5400" b="1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Mit Glauben – das herrliche Wirken Christi</a:t>
            </a: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0C3CE23-F4A3-D718-E2F7-6E3BDBA81D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558" y="2124559"/>
            <a:ext cx="6910158" cy="3915756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A81F3E41-4290-254E-8ABE-27BCCAD4C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389" y="5819922"/>
            <a:ext cx="1664898" cy="31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1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connect.groupsenz.org</a:t>
            </a:r>
            <a:endParaRPr lang="de-DE" sz="14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377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Breitbild</PresentationFormat>
  <Paragraphs>48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2,1-12: Vertraue auf Jesus!</dc:title>
  <dc:creator>Sascha Kriegler</dc:creator>
  <cp:lastModifiedBy>Sascha Kriegler</cp:lastModifiedBy>
  <cp:revision>561</cp:revision>
  <dcterms:created xsi:type="dcterms:W3CDTF">2015-12-06T14:34:46Z</dcterms:created>
  <dcterms:modified xsi:type="dcterms:W3CDTF">2024-03-14T22:18:20Z</dcterms:modified>
</cp:coreProperties>
</file>