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2"/>
  </p:notesMasterIdLst>
  <p:sldIdLst>
    <p:sldId id="585" r:id="rId2"/>
    <p:sldId id="700" r:id="rId3"/>
    <p:sldId id="764" r:id="rId4"/>
    <p:sldId id="796" r:id="rId5"/>
    <p:sldId id="797" r:id="rId6"/>
    <p:sldId id="798" r:id="rId7"/>
    <p:sldId id="799" r:id="rId8"/>
    <p:sldId id="800" r:id="rId9"/>
    <p:sldId id="801" r:id="rId10"/>
    <p:sldId id="802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7" autoAdjust="0"/>
  </p:normalViewPr>
  <p:slideViewPr>
    <p:cSldViewPr snapToGrid="0">
      <p:cViewPr varScale="1">
        <p:scale>
          <a:sx n="90" d="100"/>
          <a:sy n="90" d="100"/>
        </p:scale>
        <p:origin x="96" y="4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06.08.2023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72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6729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317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311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7305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4846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248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06.08.2023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06.08.2023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06.08.2023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06.08.2023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06.08.2023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06.08.2023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06.08.2023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06.08.2023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06.08.2023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06.08.2023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06.08.2023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06.08.2023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atttullos.com/jesus-the-subversive-figure/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agonizomai.blogspot.com/2005/09/diet-of-worms.html" TargetMode="Externa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Worauf gründet deine Überzeugung?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2,13-25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Christi Eifer um Gottes Ehre: Die Sicht der Jünger ist Schrift-gegründet (Verse 13-17)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Christi Tod und Auferstehung: Der Glaube der Jünger ist Wort-gegründet (Verse 18-22)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Christi Macht: Der Unglaube der „Wunder-Jäger“ ist  Zeichen-gegründet (Verse 23-25)</a:t>
            </a:r>
          </a:p>
        </p:txBody>
      </p:sp>
    </p:spTree>
    <p:extLst>
      <p:ext uri="{BB962C8B-B14F-4D97-AF65-F5344CB8AC3E}">
        <p14:creationId xmlns:p14="http://schemas.microsoft.com/office/powerpoint/2010/main" val="50954250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Worauf gründet deine Überzeugung?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2,13-25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Christi Eifer um Gottes Ehre: Die Sicht der Jünger ist Schrift-gegründet (Verse 13-17)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Christi Tod und Auferstehung: Der Glaube der Jünger ist Wort-gegründet (Verse 18-22)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Christi Macht: Der Unglaube der „Wunder-Jäger“ ist  Zeichen-gegründet (Verse 23-25)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Worauf gründet deine Überzeugung?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Christi Eifer um Gottes Ehre: Die Sicht der Jünger ist Schrift-gegründet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B6105723-5C61-7F2F-9D0A-107FD345E43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42578" y="1669336"/>
            <a:ext cx="3319798" cy="4662913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3F2BCB42-3F5C-8DE4-4C49-5374685F3BFC}"/>
              </a:ext>
            </a:extLst>
          </p:cNvPr>
          <p:cNvSpPr/>
          <p:nvPr/>
        </p:nvSpPr>
        <p:spPr>
          <a:xfrm>
            <a:off x="5264727" y="1847272"/>
            <a:ext cx="1385456" cy="55418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C65D8A8-5EED-AE21-B9CA-9CF3C0B90758}"/>
              </a:ext>
            </a:extLst>
          </p:cNvPr>
          <p:cNvSpPr/>
          <p:nvPr/>
        </p:nvSpPr>
        <p:spPr>
          <a:xfrm>
            <a:off x="4735070" y="5609837"/>
            <a:ext cx="948481" cy="27709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864083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Worauf gründet deine Überzeugung?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Passah-Fest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(2. Mose 12,11-27.43-49; Lukas 2,41; 22,1; 1. Korinther 5,7)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Christi Eifer um Gottes Ehre: Die Sicht der Jünger ist Schrift-gegründet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B215A53-FB2C-2852-0C97-EE05D917A5B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29304" y="2521527"/>
            <a:ext cx="4733391" cy="390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9814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Worauf gründet deine Überzeugung?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Passah-Fest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(2. Mose 12,11-27.43-49; Lukas 2,41; 22,1; 1. Korinther 5,7)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Tempelreinigung: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Christi Eifer um Gottes Ehre: Die Sicht der Jünger ist Schrift-gegründet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C224674E-D0C7-744F-C925-419BDD3B84F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597281" y="2582332"/>
            <a:ext cx="5653232" cy="376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58691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Worauf gründet deine Überzeugung?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Passah-Fest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(2. Mose 12,11-27.43-49; Lukas 2,41; 22,1; 1. Korinther 5,7)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Tempelreinigung: Jesus eifert um das Haus seines Vaters!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Wie sehr eifern wir um Gottes Ehre?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Christi Eifer um Gottes Ehre: Die Sicht der Jünger ist Schrift-gegründet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BA8317B-219E-FD22-9489-E5294529D6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961849" y="3630613"/>
            <a:ext cx="6427354" cy="27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0142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Worauf gründet deine Überzeugung?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Passah-Fest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(2. Mose 12,11-27.43-49; Lukas 2,41; 22,1; 1. Korinther 5,7)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Tempelreinigung: Jesus eifert um das Haus seines Vaters!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Wie sehr eifern wir um Gottes Ehre?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Gründe deine Überzeugung / dein Glaube / deine Sichtweise auf der Schrift allein!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Christi Eifer um Gottes Ehre: Die Sicht der Jünger ist Schrift-gegründet</a:t>
            </a:r>
          </a:p>
        </p:txBody>
      </p:sp>
    </p:spTree>
    <p:extLst>
      <p:ext uri="{BB962C8B-B14F-4D97-AF65-F5344CB8AC3E}">
        <p14:creationId xmlns:p14="http://schemas.microsoft.com/office/powerpoint/2010/main" val="6011711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Worauf gründet deine Überzeugung?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Juden = Geistliche Elite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7,1; 9,13.18; 19,38; 20,19)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Forderung eines „Ausweises“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6,30; Matthäus 12,38-40; 21,23)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spricht vom Tempel im übertragenen Sinne – er spricht von seinem Tod und der Auferstehung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Matthäus 12,40)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Aufhebung von Opfer und Anbetung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4,21; Hebräer 9,28)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In Christus erstrahlt die Herrlichkeit Gottes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1,14)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Christus ist Zugang zum Vater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4,15-16; 10,21-23)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Gründe deine Überzeugung / deinen Glauben im Wort allein!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Christi Tod und Auferstehung: Der Glaube der Jünger ist Wort-gegründet</a:t>
            </a:r>
          </a:p>
        </p:txBody>
      </p:sp>
    </p:spTree>
    <p:extLst>
      <p:ext uri="{BB962C8B-B14F-4D97-AF65-F5344CB8AC3E}">
        <p14:creationId xmlns:p14="http://schemas.microsoft.com/office/powerpoint/2010/main" val="35683737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Worauf gründet deine Überzeugung?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Glaube aufgrund von Zeichen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6,2.30; 7,31; 10,25-26; </a:t>
            </a:r>
            <a:r>
              <a:rPr lang="de-DE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uvm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Christi Allwissenheit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4,18; 5,42; 6,61.64; 16,30; 21,17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Echter Glaube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aufgrund der Predigt des Wortes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10,17)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zeigt sich im Leben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(Matthäus 16,24-26)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klammert sich an Christus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3,15-18.36)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Gründe deine Überzeugung / deinen Glauben nicht auf 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   </a:t>
            </a:r>
            <a:r>
              <a:rPr lang="de-DE" sz="1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Zeichen / Meinungen / Euphorie / Empfindungen!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Christi Macht: Der Unglaube der „Wunder-Jäger“ ist Zeichen-gegründet</a:t>
            </a:r>
          </a:p>
        </p:txBody>
      </p:sp>
    </p:spTree>
    <p:extLst>
      <p:ext uri="{BB962C8B-B14F-4D97-AF65-F5344CB8AC3E}">
        <p14:creationId xmlns:p14="http://schemas.microsoft.com/office/powerpoint/2010/main" val="37925255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541</Words>
  <Application>Microsoft Office PowerPoint</Application>
  <PresentationFormat>Breitbild</PresentationFormat>
  <Paragraphs>56</Paragraphs>
  <Slides>10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Johannes 2,13-25: Worauf gründet deine Überzeugung?</dc:title>
  <dc:creator>Sascha Kriegler</dc:creator>
  <cp:lastModifiedBy>Sascha Kriegler</cp:lastModifiedBy>
  <cp:revision>565</cp:revision>
  <dcterms:created xsi:type="dcterms:W3CDTF">2015-12-06T14:34:46Z</dcterms:created>
  <dcterms:modified xsi:type="dcterms:W3CDTF">2023-08-06T06:17:41Z</dcterms:modified>
</cp:coreProperties>
</file>