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764" r:id="rId4"/>
    <p:sldId id="765" r:id="rId5"/>
    <p:sldId id="766" r:id="rId6"/>
    <p:sldId id="767" r:id="rId7"/>
    <p:sldId id="768" r:id="rId8"/>
    <p:sldId id="769" r:id="rId9"/>
    <p:sldId id="77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3" d="100"/>
          <a:sy n="103" d="100"/>
        </p:scale>
        <p:origin x="1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09.04.2023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10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96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27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790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6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09.04.2023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Nebel lichtet sich: Auferstehung und Leben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20,1-10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unglaublicher Bericht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glaubwürdiger Befund (Verse 3-8)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beglaubigter Beweis (Verse 9-10)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Maria Magdalena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Befreit von sieben Dämonen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Lukas 8,2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Steht mutig unter dem Kreuz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19,25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Sieht als erste den Auferstandenen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Markus 16,9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Ein unglaublicher Bericht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und Petrus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Finden Leinentücher ohne Leichnam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19,40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Entdecken ein geordnetes Schweißtuch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11,44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Grabraub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sondern: 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Als Christus auferstand, ließ er die Grabtücher zurück als Zeugnis dafür, dass er Tod und Grab für immer überwunden hatte.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“ (B. Peters)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 an die Auferstehung!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Ein glaubwürdiger Befund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DB6ABD2-54D9-082D-8DFF-16636FC03C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1" t="32694" r="10012" b="40530"/>
          <a:stretch/>
        </p:blipFill>
        <p:spPr>
          <a:xfrm>
            <a:off x="5763227" y="4818323"/>
            <a:ext cx="3218848" cy="157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474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Indizienbeweise für die Auferstehung Jesu Christi: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3763" indent="-514350">
              <a:buFont typeface="+mj-lt"/>
              <a:buAutoNum type="arabi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leere Grab</a:t>
            </a:r>
          </a:p>
          <a:p>
            <a:pPr marL="893763" indent="-514350">
              <a:buFont typeface="+mj-lt"/>
              <a:buAutoNum type="arabi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Gemeinde</a:t>
            </a:r>
          </a:p>
          <a:p>
            <a:pPr marL="893763" indent="-514350">
              <a:buFont typeface="+mj-lt"/>
              <a:buAutoNum type="arabi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Gottesdienst</a:t>
            </a:r>
          </a:p>
          <a:p>
            <a:pPr marL="893763" indent="-514350">
              <a:buFont typeface="+mj-lt"/>
              <a:buAutoNum type="arabi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veränderte Leben (Jesu Familie, die feigen Jünger, Saulus, …)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Ein glaubwürdiger Befund</a:t>
            </a:r>
          </a:p>
        </p:txBody>
      </p:sp>
    </p:spTree>
    <p:extLst>
      <p:ext uri="{BB962C8B-B14F-4D97-AF65-F5344CB8AC3E}">
        <p14:creationId xmlns:p14="http://schemas.microsoft.com/office/powerpoint/2010/main" val="21428466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hat sein Sterben und Auferstehen angekündigt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2,20-22; 12,16; 14,2-6.18-20; 16,5-7.16-24; 17,24; uvm.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lehrte seine Jünger über ihn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Lukas 24,25-27.44-46; Apostelgeschichte 1,3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z.B.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 Psalm 16,8ff; 22,22ff; 49,15-16; 73,24;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 26,19; 53,10-12; Hosea 6,2; 13,14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Ein beglaubigter Beweis</a:t>
            </a:r>
          </a:p>
        </p:txBody>
      </p:sp>
    </p:spTree>
    <p:extLst>
      <p:ext uri="{BB962C8B-B14F-4D97-AF65-F5344CB8AC3E}">
        <p14:creationId xmlns:p14="http://schemas.microsoft.com/office/powerpoint/2010/main" val="1541480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Warum musste Jesus Christus auferstehen?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gäbe es keine Auferstehungshoffnung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6,40.44.54)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könnte Christus nicht herrschen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14,9)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 die Predigt vergeblich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15,14)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 der Glaube vergeblich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15,14)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wären wir falsche Zeugen von Gott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15,15)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 unser Glaube nichtig und wir in Sünden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15,17)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wären die Gestorbenen verloren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15,18)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Sonst wären wir die elendsten von allen Menschen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15,19)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Ein beglaubigter Beweis</a:t>
            </a:r>
          </a:p>
        </p:txBody>
      </p:sp>
    </p:spTree>
    <p:extLst>
      <p:ext uri="{BB962C8B-B14F-4D97-AF65-F5344CB8AC3E}">
        <p14:creationId xmlns:p14="http://schemas.microsoft.com/office/powerpoint/2010/main" val="2037868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Nebel lichtet sich: Auferstehung und Leben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gehst du heim?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Ein beglaubigter Beweis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F7EA4B8-F28B-38D1-13FB-8C4BFF2B1C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6"/>
          <a:stretch/>
        </p:blipFill>
        <p:spPr bwMode="auto">
          <a:xfrm>
            <a:off x="2589518" y="2817021"/>
            <a:ext cx="6970291" cy="320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233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Nebel lichtet sich: Auferstehung und Leben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20,1-10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unglaublicher Bericht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glaubwürdiger Befund (Verse 3-8)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beglaubigter Beweis (Verse 9-10)</a:t>
            </a:r>
          </a:p>
        </p:txBody>
      </p:sp>
    </p:spTree>
    <p:extLst>
      <p:ext uri="{BB962C8B-B14F-4D97-AF65-F5344CB8AC3E}">
        <p14:creationId xmlns:p14="http://schemas.microsoft.com/office/powerpoint/2010/main" val="16764683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Breitbild</PresentationFormat>
  <Paragraphs>54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20,1-10: Der Nebel lichtet sich: Auferstehung und Leben</dc:title>
  <dc:creator>Sascha Kriegler</dc:creator>
  <cp:lastModifiedBy>Sascha Kriegler</cp:lastModifiedBy>
  <cp:revision>546</cp:revision>
  <dcterms:created xsi:type="dcterms:W3CDTF">2015-12-06T14:34:46Z</dcterms:created>
  <dcterms:modified xsi:type="dcterms:W3CDTF">2023-04-09T06:57:42Z</dcterms:modified>
</cp:coreProperties>
</file>