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585" r:id="rId2"/>
    <p:sldId id="700" r:id="rId3"/>
    <p:sldId id="796" r:id="rId4"/>
    <p:sldId id="803" r:id="rId5"/>
    <p:sldId id="804" r:id="rId6"/>
    <p:sldId id="805" r:id="rId7"/>
    <p:sldId id="806" r:id="rId8"/>
    <p:sldId id="80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59" d="100"/>
          <a:sy n="159" d="100"/>
        </p:scale>
        <p:origin x="22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10.09.2023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44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6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780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83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10.09.2023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Strategien gegen den äußeren Widerstand am Werk des Herrn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Nehemia 3,33-4,17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Bete und arbeite (Verse 33-3)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Vertraue und kämpfe (Verse 4-9)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Wehre ab und baue auf (Verse 10-17)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äußeren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im Werk des Herrn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(Nehemia 6,15-16; vgl. 1. Korinther 15,58; 16,10)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Dürfen wir so beten? (vgl. Römer 12,14.19)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Bete und arbeite</a:t>
            </a:r>
          </a:p>
        </p:txBody>
      </p:sp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äußeren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Bete und arbeite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E698DE6-99CF-8352-7634-D77BB2B18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582" y="964690"/>
            <a:ext cx="5599151" cy="53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425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äußeren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im Werk des Herrn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(Nehemia 6,15-16; vgl. 1. Korinther 15,58; 16,10)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Dürfen wir so beten? (vgl. Römer 12,14.19)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„Gebet ersetzt keine Tat, aber es ist eine Tat, die durch nichts ersetzt werden kann.“ (Hans von </a:t>
            </a:r>
            <a:r>
              <a:rPr lang="de-DE" kern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Keler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itchFamily="2" charset="2"/>
              </a:rPr>
              <a:t>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Man muss beten, als ob alles Arbeiten nicht nützt, und arbeiten, als ob alles Beten nichts nützt.“ (Martin Luther)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Bete und arbeite</a:t>
            </a:r>
          </a:p>
        </p:txBody>
      </p:sp>
    </p:spTree>
    <p:extLst>
      <p:ext uri="{BB962C8B-B14F-4D97-AF65-F5344CB8AC3E}">
        <p14:creationId xmlns:p14="http://schemas.microsoft.com/office/powerpoint/2010/main" val="1669637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äußeren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Ermutigung: Zuspruch, Gottesfurcht, Motivation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50,19-21)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Sei kampfbereit – mit Gebet – für den Herrn (Römer 15,30; 1. Korinther 9; Philipper 1,27-30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Vertraue und kämpfe </a:t>
            </a:r>
          </a:p>
        </p:txBody>
      </p:sp>
    </p:spTree>
    <p:extLst>
      <p:ext uri="{BB962C8B-B14F-4D97-AF65-F5344CB8AC3E}">
        <p14:creationId xmlns:p14="http://schemas.microsoft.com/office/powerpoint/2010/main" val="42779895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äußeren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Jeder hat seine Aufgabe, jeder wird gebraucht, alle arbeiten für dasselbe Ziel: Das Werk des Herrn.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Nimm deinen Platz ein (1. Korinther 7,17-24</a:t>
            </a:r>
            <a:r>
              <a:rPr lang="de-DE" ker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; 12,12-26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)!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Zieh deine Rüstung an (Epheser 6,10-20)!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Wehre ab und baue auf</a:t>
            </a:r>
          </a:p>
        </p:txBody>
      </p:sp>
    </p:spTree>
    <p:extLst>
      <p:ext uri="{BB962C8B-B14F-4D97-AF65-F5344CB8AC3E}">
        <p14:creationId xmlns:p14="http://schemas.microsoft.com/office/powerpoint/2010/main" val="35306048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Strategien gegen den äußeren Widerstand am Werk des Herrn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Nehemia 3,33-4,17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Bete und arbeite (Verse 33-3)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Vertraue und kämpfe (Verse 4-9)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Wehre ab und baue auf (Verse 10-17)</a:t>
            </a:r>
          </a:p>
        </p:txBody>
      </p:sp>
    </p:spTree>
    <p:extLst>
      <p:ext uri="{BB962C8B-B14F-4D97-AF65-F5344CB8AC3E}">
        <p14:creationId xmlns:p14="http://schemas.microsoft.com/office/powerpoint/2010/main" val="295065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Breitbild</PresentationFormat>
  <Paragraphs>37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Nehemia 3,33-4,17: Strategien gegen den äußeren Widerstand am Werk des Herrn</dc:title>
  <dc:creator>Sascha Kriegler</dc:creator>
  <cp:lastModifiedBy>Sascha Kriegler</cp:lastModifiedBy>
  <cp:revision>568</cp:revision>
  <dcterms:created xsi:type="dcterms:W3CDTF">2015-12-06T14:34:46Z</dcterms:created>
  <dcterms:modified xsi:type="dcterms:W3CDTF">2023-09-10T06:32:33Z</dcterms:modified>
</cp:coreProperties>
</file>