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sldIdLst>
    <p:sldId id="585" r:id="rId2"/>
    <p:sldId id="812" r:id="rId3"/>
    <p:sldId id="700" r:id="rId4"/>
    <p:sldId id="796" r:id="rId5"/>
    <p:sldId id="814" r:id="rId6"/>
    <p:sldId id="813" r:id="rId7"/>
    <p:sldId id="809" r:id="rId8"/>
    <p:sldId id="815" r:id="rId9"/>
    <p:sldId id="818" r:id="rId10"/>
    <p:sldId id="817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59" d="100"/>
          <a:sy n="159" d="100"/>
        </p:scale>
        <p:origin x="228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05.11.2023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7295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9387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5250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2164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58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05.11.2023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Strategien gegen den persönlichen Widerstand am Werk des Herrn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08550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Nehemia 6,1-14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Sei fleißig gegen Ablenkung (Verse 1-4)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Rede Wahrheit gegen Rufmord (Verse 5-9)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Bleibe gottesfürchtig gegen Versuchung (Verse 10-14)</a:t>
            </a:r>
          </a:p>
        </p:txBody>
      </p:sp>
    </p:spTree>
    <p:extLst>
      <p:ext uri="{BB962C8B-B14F-4D97-AF65-F5344CB8AC3E}">
        <p14:creationId xmlns:p14="http://schemas.microsoft.com/office/powerpoint/2010/main" val="134750187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4CB10F4C-E531-2411-7ECC-29F019ADEE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099" y="1053738"/>
            <a:ext cx="7174832" cy="475052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5100E2B2-E221-6D28-7533-CAB707321B95}"/>
              </a:ext>
            </a:extLst>
          </p:cNvPr>
          <p:cNvSpPr/>
          <p:nvPr/>
        </p:nvSpPr>
        <p:spPr>
          <a:xfrm>
            <a:off x="711839" y="5804262"/>
            <a:ext cx="1924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ots.at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A3496BB-4135-F424-0B09-9B3169633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61947" y="3117725"/>
            <a:ext cx="3164305" cy="62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Patriot (2000)</a:t>
            </a:r>
            <a:endParaRPr lang="de-DE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3391854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Strategien gegen den persönlichen Widerstand am Werk des Herrn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508550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Nehemia 6,1-14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Sei fleißig gegen Ablenkung (Verse 1-4)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Rede Wahrheit gegen Rufmord (Verse 5-9)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Bleibe gottesfürchtig gegen Versuchung (Verse 10-14)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Strategien gegen den persönlichen Widerstand am Werk des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Sei fleißig gegen Ablenkung</a:t>
            </a:r>
          </a:p>
        </p:txBody>
      </p:sp>
      <p:sp>
        <p:nvSpPr>
          <p:cNvPr id="2" name="Pfeil: nach rechts 1">
            <a:extLst>
              <a:ext uri="{FF2B5EF4-FFF2-40B4-BE49-F238E27FC236}">
                <a16:creationId xmlns:a16="http://schemas.microsoft.com/office/drawing/2014/main" id="{B8ACB8A1-BAE6-7CBA-C735-F57CA151334D}"/>
              </a:ext>
            </a:extLst>
          </p:cNvPr>
          <p:cNvSpPr/>
          <p:nvPr/>
        </p:nvSpPr>
        <p:spPr>
          <a:xfrm>
            <a:off x="1740288" y="1482323"/>
            <a:ext cx="8668752" cy="15651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latin typeface="AR ESSENCE" panose="02000000000000000000" pitchFamily="2" charset="0"/>
              </a:rPr>
              <a:t>Mauer wird gebaut (Kap. 3) </a:t>
            </a:r>
            <a:r>
              <a:rPr lang="de-DE" dirty="0">
                <a:latin typeface="AR ESSENCE" panose="02000000000000000000" pitchFamily="2" charset="0"/>
                <a:sym typeface="Wingdings" panose="05000000000000000000" pitchFamily="2" charset="2"/>
              </a:rPr>
              <a:t></a:t>
            </a:r>
            <a:r>
              <a:rPr lang="de-DE" dirty="0">
                <a:latin typeface="AR ESSENCE" panose="02000000000000000000" pitchFamily="2" charset="0"/>
              </a:rPr>
              <a:t> Mauer ist halb hoch (3,38) </a:t>
            </a:r>
            <a:r>
              <a:rPr lang="de-DE" dirty="0">
                <a:latin typeface="AR ESSENCE" panose="02000000000000000000" pitchFamily="2" charset="0"/>
                <a:sym typeface="Wingdings" panose="05000000000000000000" pitchFamily="2" charset="2"/>
              </a:rPr>
              <a:t></a:t>
            </a:r>
            <a:r>
              <a:rPr lang="de-DE" dirty="0">
                <a:latin typeface="AR ESSENCE" panose="02000000000000000000" pitchFamily="2" charset="0"/>
              </a:rPr>
              <a:t> Mauer ist fertig ohne Tore (6,1)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65A8E61-064B-7A01-19FF-B4C89E626BB7}"/>
              </a:ext>
            </a:extLst>
          </p:cNvPr>
          <p:cNvSpPr txBox="1"/>
          <p:nvPr/>
        </p:nvSpPr>
        <p:spPr>
          <a:xfrm>
            <a:off x="357032" y="1786864"/>
            <a:ext cx="14834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Stadt in Trümmern</a:t>
            </a:r>
          </a:p>
          <a:p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(Kap. 1-2)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3EAC86C-ED35-41D1-28CA-3FF847B8715F}"/>
              </a:ext>
            </a:extLst>
          </p:cNvPr>
          <p:cNvSpPr txBox="1"/>
          <p:nvPr/>
        </p:nvSpPr>
        <p:spPr>
          <a:xfrm>
            <a:off x="10522476" y="1803212"/>
            <a:ext cx="14743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Mauer ist fertig mit Torflügel (6,15; 7,1)</a:t>
            </a:r>
          </a:p>
        </p:txBody>
      </p:sp>
      <p:sp>
        <p:nvSpPr>
          <p:cNvPr id="10" name="Geschweifte Klammer rechts 9">
            <a:extLst>
              <a:ext uri="{FF2B5EF4-FFF2-40B4-BE49-F238E27FC236}">
                <a16:creationId xmlns:a16="http://schemas.microsoft.com/office/drawing/2014/main" id="{5E7B93BF-A780-9BA5-44D3-691C209F19E7}"/>
              </a:ext>
            </a:extLst>
          </p:cNvPr>
          <p:cNvSpPr/>
          <p:nvPr/>
        </p:nvSpPr>
        <p:spPr>
          <a:xfrm rot="5400000">
            <a:off x="5749811" y="-1186428"/>
            <a:ext cx="649706" cy="8668752"/>
          </a:xfrm>
          <a:prstGeom prst="rightBrac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DE903C02-8D81-0E62-521D-215E748BBD8F}"/>
              </a:ext>
            </a:extLst>
          </p:cNvPr>
          <p:cNvSpPr txBox="1"/>
          <p:nvPr/>
        </p:nvSpPr>
        <p:spPr>
          <a:xfrm>
            <a:off x="5332952" y="3535919"/>
            <a:ext cx="14834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52 Tage</a:t>
            </a:r>
          </a:p>
        </p:txBody>
      </p:sp>
    </p:spTree>
    <p:extLst>
      <p:ext uri="{BB962C8B-B14F-4D97-AF65-F5344CB8AC3E}">
        <p14:creationId xmlns:p14="http://schemas.microsoft.com/office/powerpoint/2010/main" val="40009814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9" grpId="0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Strategien gegen den persönlichen Widerstand am Werk des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Sei fleißig gegen Ablenkung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23B95B5-D209-6DEF-A61E-97B263EEB89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72390" y="1128384"/>
            <a:ext cx="4108784" cy="499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24366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Strategien gegen den persönlichen Widerstand am Werk des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„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vorsteht, mit Fleiß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12,8)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Biblische Selbstbeherrschung / Disziplin und tugendhafter Fleiß sind Gott-bezogen!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Sei fleißig gegen Ablenkung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5EE6CE6-CCD5-AA08-6F82-0E4984AD20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2750" y="3760371"/>
            <a:ext cx="62865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9782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Strategien gegen den persönlichen Widerstand am Werk des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Ein offener Brief, um Nehemia zu schaden: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Zwei vermeintliche Zeugen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6a)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Zwei erlogene Anklagen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(Verse 6b-7)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Eine gravierende Folge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7b)</a:t>
            </a:r>
          </a:p>
          <a:p>
            <a:pPr marL="5349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fataler Aufruf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(Vers 7c)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Rede mit reinem Gewissen die Wahrheit – gegen Gerüchte, Lästereien, Lügen, etc.!</a:t>
            </a:r>
            <a:endParaRPr lang="de-DE" sz="2000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Rede Wahrheit gegen Rufmord</a:t>
            </a:r>
          </a:p>
        </p:txBody>
      </p:sp>
    </p:spTree>
    <p:extLst>
      <p:ext uri="{BB962C8B-B14F-4D97-AF65-F5344CB8AC3E}">
        <p14:creationId xmlns:p14="http://schemas.microsoft.com/office/powerpoint/2010/main" val="40735655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Strategien gegen den persönlichen Widerstand am Werk des Herrn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Nehemia kennt Gottes Wort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itchFamily="2" charset="2"/>
              </a:rPr>
              <a:t>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(Vers 11; vgl. Nehemia 1,8-9; 10,31ff)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Lass das Wort des Christus reichlich in die wohnen (Kolosser 3,16)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Dein Leben wird von Sünde weg auf Christus zeigen, wenn du vom Wort getränkt bist.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sz="2000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Bleibe gottesfürchtig gegen Versuchung</a:t>
            </a:r>
          </a:p>
        </p:txBody>
      </p:sp>
    </p:spTree>
    <p:extLst>
      <p:ext uri="{BB962C8B-B14F-4D97-AF65-F5344CB8AC3E}">
        <p14:creationId xmlns:p14="http://schemas.microsoft.com/office/powerpoint/2010/main" val="211300471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id="{9AC0219E-FE2A-4E8C-9B0A-99EF62F420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310188"/>
            <a:ext cx="1123492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Gott führt sein Werk zu seinem Ziel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(Psalm 109,27; 147,2; 127,1; Römer 11,36; Epheser 2,10; Philipper 1,6)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B9DD446-8B25-1E4B-382D-F59CFA30277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33682" y="463216"/>
            <a:ext cx="6081963" cy="444216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96B700D-6C3C-9149-BA6B-51E9AB431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Strategien gegen den persönlichen Widerstand am Werk des Herrn</a:t>
            </a:r>
          </a:p>
        </p:txBody>
      </p:sp>
    </p:spTree>
    <p:extLst>
      <p:ext uri="{BB962C8B-B14F-4D97-AF65-F5344CB8AC3E}">
        <p14:creationId xmlns:p14="http://schemas.microsoft.com/office/powerpoint/2010/main" val="400991337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359</Words>
  <Application>Microsoft Office PowerPoint</Application>
  <PresentationFormat>Breitbild</PresentationFormat>
  <Paragraphs>45</Paragraphs>
  <Slides>10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Nehemia 6,1-14: Strategien gegen den persönlichen Widerstand am Werk des Herrn</dc:title>
  <dc:creator>Sascha Kriegler</dc:creator>
  <cp:lastModifiedBy>Sascha Kriegler</cp:lastModifiedBy>
  <cp:revision>575</cp:revision>
  <dcterms:created xsi:type="dcterms:W3CDTF">2015-12-06T14:34:46Z</dcterms:created>
  <dcterms:modified xsi:type="dcterms:W3CDTF">2023-11-04T23:19:54Z</dcterms:modified>
</cp:coreProperties>
</file>