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278" r:id="rId5"/>
    <p:sldId id="301" r:id="rId6"/>
    <p:sldId id="308" r:id="rId7"/>
    <p:sldId id="309" r:id="rId8"/>
    <p:sldId id="310" r:id="rId9"/>
    <p:sldId id="311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8000"/>
    <a:srgbClr val="0066CC"/>
    <a:srgbClr val="0000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>
        <p:scale>
          <a:sx n="74" d="100"/>
          <a:sy n="74" d="100"/>
        </p:scale>
        <p:origin x="-189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30.03.2014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Ein Aufruf zum praktischen Leben in der Gemeinde Gottes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673178"/>
          </a:xfrm>
        </p:spPr>
        <p:txBody>
          <a:bodyPr/>
          <a:lstStyle/>
          <a:p>
            <a:pPr marL="0" indent="0">
              <a:buNone/>
              <a:tabLst>
                <a:tab pos="360363" algn="l"/>
              </a:tabLst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Ermahne zur einheitlichen Gesinnung im Herrn 	(Vers 2)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dirty="0" smtClean="0"/>
              <a:t>Stehe den Eingetragenen im Kampf bei (Vers 3)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dirty="0" smtClean="0"/>
              <a:t>Freue dich im Herrn (Vers 4)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4. </a:t>
            </a:r>
            <a:r>
              <a:rPr lang="de-DE" sz="2600" dirty="0" smtClean="0"/>
              <a:t>Sei gütig und freundlich (Vers 5)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Philipper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4,2-5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765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Ermahne zur einheitlichen Gesinnung im Herrn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Sechs Punkte über Ermahnung:</a:t>
            </a:r>
            <a:endParaRPr lang="de-DE" sz="2000" dirty="0">
              <a:solidFill>
                <a:srgbClr val="003399"/>
              </a:solidFill>
            </a:endParaRP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Ermahnung geschieht ohne Verurteilung: </a:t>
            </a:r>
            <a:r>
              <a:rPr lang="de-DE" sz="2000" dirty="0" smtClean="0">
                <a:solidFill>
                  <a:srgbClr val="003399"/>
                </a:solidFill>
              </a:rPr>
              <a:t>Matthäus 7,1ff; Jakobus 4,11-12</a:t>
            </a: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Ermahnung muss fair sämtlichen Beteiligten gegenüber ausgesprochen werden: </a:t>
            </a:r>
            <a:r>
              <a:rPr lang="de-DE" sz="2000" dirty="0" smtClean="0">
                <a:solidFill>
                  <a:srgbClr val="003399"/>
                </a:solidFill>
              </a:rPr>
              <a:t>Philipper 4,2</a:t>
            </a: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Ermahnung geschieht in und hin zur Liebe: </a:t>
            </a:r>
            <a:r>
              <a:rPr lang="de-DE" sz="2000" dirty="0" smtClean="0">
                <a:solidFill>
                  <a:srgbClr val="003399"/>
                </a:solidFill>
              </a:rPr>
              <a:t>Hebräer 12,6; 2. Korinther 2,8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Ermahnung geschieht in Demut: </a:t>
            </a:r>
            <a:r>
              <a:rPr lang="de-DE" sz="2000" dirty="0" smtClean="0">
                <a:solidFill>
                  <a:srgbClr val="003399"/>
                </a:solidFill>
              </a:rPr>
              <a:t>1. Korinther 10,12</a:t>
            </a: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Ermahnung geschieht in Sanftmut: </a:t>
            </a:r>
            <a:r>
              <a:rPr lang="de-DE" sz="2000" dirty="0" smtClean="0">
                <a:solidFill>
                  <a:srgbClr val="003399"/>
                </a:solidFill>
              </a:rPr>
              <a:t>2. Korinther 10,1; Galater 6,1</a:t>
            </a: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Ermahnung geschieht auf Grundlage der Güte: </a:t>
            </a:r>
            <a:r>
              <a:rPr lang="de-DE" sz="2000" dirty="0" smtClean="0">
                <a:solidFill>
                  <a:srgbClr val="003399"/>
                </a:solidFill>
              </a:rPr>
              <a:t>Römer 15,14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Gleichgesinnt im Herrn: </a:t>
            </a:r>
            <a:r>
              <a:rPr lang="de-DE" sz="2000" dirty="0" smtClean="0">
                <a:solidFill>
                  <a:srgbClr val="003399"/>
                </a:solidFill>
              </a:rPr>
              <a:t>Römer 12,16; 15,5; 2. Korinther 13,11;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3399"/>
                </a:solidFill>
              </a:rPr>
              <a:t>Philipper 2,2-5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Ein Aufruf zum praktischen Leben in der Gemeinde Gottes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Stehe den Eingetragenen im Kampf bei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Das Joch:</a:t>
            </a:r>
            <a:r>
              <a:rPr lang="de-DE" sz="2000" dirty="0" smtClean="0">
                <a:solidFill>
                  <a:srgbClr val="003399"/>
                </a:solidFill>
              </a:rPr>
              <a:t> Matthäus 11,29-30; 2. Korinther 6,14</a:t>
            </a:r>
            <a:endParaRPr lang="de-DE" sz="2000" dirty="0">
              <a:solidFill>
                <a:srgbClr val="003399"/>
              </a:solidFill>
            </a:endParaRP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Buch des Lebens: </a:t>
            </a:r>
            <a:r>
              <a:rPr lang="de-DE" sz="2000" dirty="0" smtClean="0">
                <a:solidFill>
                  <a:srgbClr val="003399"/>
                </a:solidFill>
              </a:rPr>
              <a:t>Daniel 12,1; Maleachi 3,16.17; Lukas 10,20; Offenbarung 17,8; 20,12.15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Ein Aufruf zum praktischen Leben in der Gemeinde Gottes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Freue dich im Herrn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Freude im Herrn:</a:t>
            </a:r>
            <a:r>
              <a:rPr lang="de-DE" sz="2000" dirty="0" smtClean="0">
                <a:solidFill>
                  <a:srgbClr val="003399"/>
                </a:solidFill>
              </a:rPr>
              <a:t> Psalm 89,15-17; Jesaja 61,10; Philipper 3,1</a:t>
            </a:r>
            <a:endParaRPr lang="de-DE" sz="2000" dirty="0">
              <a:solidFill>
                <a:srgbClr val="003399"/>
              </a:solidFill>
            </a:endParaRP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Musterbeispiel Paulus:</a:t>
            </a:r>
            <a:r>
              <a:rPr lang="de-DE" sz="2000" dirty="0" smtClean="0">
                <a:solidFill>
                  <a:srgbClr val="003399"/>
                </a:solidFill>
              </a:rPr>
              <a:t> Römer 8,38-39; 2. Korinther </a:t>
            </a:r>
            <a:r>
              <a:rPr lang="de-DE" sz="2000" dirty="0" smtClean="0">
                <a:solidFill>
                  <a:srgbClr val="003399"/>
                </a:solidFill>
              </a:rPr>
              <a:t>11,23-28; </a:t>
            </a:r>
            <a:r>
              <a:rPr lang="de-DE" sz="2000" dirty="0" smtClean="0">
                <a:solidFill>
                  <a:srgbClr val="003399"/>
                </a:solidFill>
              </a:rPr>
              <a:t>Epheser 2,8-10; Philipper 1,6.21; 2,17-18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Beziehung zu Gott:</a:t>
            </a:r>
            <a:r>
              <a:rPr lang="de-DE" sz="2000" dirty="0" smtClean="0">
                <a:solidFill>
                  <a:srgbClr val="003399"/>
                </a:solidFill>
              </a:rPr>
              <a:t> 1. Johannes 1,3-4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4763" indent="-4763">
              <a:buNone/>
            </a:pPr>
            <a:endParaRPr lang="de-DE" sz="2000" dirty="0" smtClean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Ein Aufruf zum praktischen Leben in der Gemeinde Gottes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4.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Sei gütig und freundlich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Milde / Sanftmut / Güte / Lindigkeit: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727075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/>
              <a:t>Ausdruck der veränderten </a:t>
            </a:r>
            <a:r>
              <a:rPr lang="de-DE" sz="2000" dirty="0" smtClean="0"/>
              <a:t>Gesinnung: </a:t>
            </a:r>
            <a:r>
              <a:rPr lang="de-DE" sz="2000" dirty="0" smtClean="0">
                <a:solidFill>
                  <a:srgbClr val="003399"/>
                </a:solidFill>
              </a:rPr>
              <a:t>Galater 5,22-23</a:t>
            </a: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Wir alle stehen auf einer Stufe: </a:t>
            </a:r>
            <a:r>
              <a:rPr lang="de-DE" sz="2000" dirty="0" smtClean="0">
                <a:solidFill>
                  <a:srgbClr val="003399"/>
                </a:solidFill>
              </a:rPr>
              <a:t>Matthäus 23,8</a:t>
            </a: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Erkennbar für </a:t>
            </a:r>
            <a:r>
              <a:rPr lang="de-DE" sz="2000" dirty="0" smtClean="0">
                <a:solidFill>
                  <a:srgbClr val="000000"/>
                </a:solidFill>
              </a:rPr>
              <a:t>Menschen außerhalb der Gemeinde: </a:t>
            </a:r>
            <a:r>
              <a:rPr lang="de-DE" sz="2000" dirty="0" smtClean="0">
                <a:solidFill>
                  <a:srgbClr val="003399"/>
                </a:solidFill>
              </a:rPr>
              <a:t>Philipper 4,5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727075" lvl="0" indent="-546100">
              <a:buFont typeface="+mj-lt"/>
              <a:buAutoNum type="arabicPeriod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Grund ist des Herren Nähe: </a:t>
            </a:r>
            <a:r>
              <a:rPr lang="de-DE" sz="2000" dirty="0" smtClean="0">
                <a:solidFill>
                  <a:srgbClr val="003399"/>
                </a:solidFill>
              </a:rPr>
              <a:t>Philipper 4,5</a:t>
            </a:r>
          </a:p>
          <a:p>
            <a:pPr marL="6350" indent="-635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Der Herr ist nahe: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727075" indent="-546100"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Zeitlich: </a:t>
            </a:r>
            <a:r>
              <a:rPr lang="de-DE" sz="2000" dirty="0" smtClean="0">
                <a:solidFill>
                  <a:srgbClr val="003399"/>
                </a:solidFill>
              </a:rPr>
              <a:t>Matthäus 24,32f; 26,18; Römer 13,11</a:t>
            </a:r>
          </a:p>
          <a:p>
            <a:pPr marL="727075" indent="-546100"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Räumlich: </a:t>
            </a:r>
            <a:r>
              <a:rPr lang="de-DE" sz="2000" dirty="0" smtClean="0">
                <a:solidFill>
                  <a:srgbClr val="003399"/>
                </a:solidFill>
              </a:rPr>
              <a:t>Psalm 119,151; 145,18 ; Matthäus 18,20; Galater 2,20; Epheser 3,17</a:t>
            </a:r>
          </a:p>
          <a:p>
            <a:pPr marL="4763" indent="-4763">
              <a:buNone/>
            </a:pPr>
            <a:endParaRPr lang="de-DE" sz="2000" dirty="0" smtClean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Ein Aufruf zum praktischen Leben in der Gemeinde Gottes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Ein Aufruf zum praktischen Leben in der Gemeinde Gottes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673178"/>
          </a:xfrm>
        </p:spPr>
        <p:txBody>
          <a:bodyPr/>
          <a:lstStyle/>
          <a:p>
            <a:pPr marL="0" indent="0">
              <a:buNone/>
              <a:tabLst>
                <a:tab pos="360363" algn="l"/>
              </a:tabLst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Ermahne zur einheitlichen Gesinnung im Herrn 	(Vers 2)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dirty="0" smtClean="0"/>
              <a:t>Stehe den Eingetragenen im Kampf bei (Vers 3)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dirty="0" smtClean="0"/>
              <a:t>Freue dich im Herrn (Vers 4)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4. </a:t>
            </a:r>
            <a:r>
              <a:rPr lang="de-DE" sz="2600" dirty="0" smtClean="0"/>
              <a:t>Sei gütig und freundlich (Vers 5)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Philipper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4,2-5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Bildschirmpräsentation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Standarddesign</vt:lpstr>
      <vt:lpstr>1_Standarddesign</vt:lpstr>
      <vt:lpstr>Präsentation_Vorlage_METROSYSTEMS_4zu3_de_groß_20101026</vt:lpstr>
      <vt:lpstr>Folie 1</vt:lpstr>
      <vt:lpstr>Ein Aufruf zum praktischen Leben in der Gemeinde Gottes</vt:lpstr>
      <vt:lpstr>1. Ermahne zur einheitlichen Gesinnung im Herrn</vt:lpstr>
      <vt:lpstr>2. Stehe den Eingetragenen im Kampf bei</vt:lpstr>
      <vt:lpstr>3. Freue dich im Herrn</vt:lpstr>
      <vt:lpstr>4. Sei gütig und freundlich</vt:lpstr>
      <vt:lpstr>Ein Aufruf zum praktischen Leben in der Gemeinde Gottes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Philipper 4,2-5: Ein Aufruf zum praktischen Leben in der Gemeinde Gottes</dc:title>
  <dc:creator>Sascha Kriegler</dc:creator>
  <cp:lastModifiedBy>Sascha Kriegler</cp:lastModifiedBy>
  <cp:revision>147</cp:revision>
  <dcterms:created xsi:type="dcterms:W3CDTF">2012-08-30T12:12:53Z</dcterms:created>
  <dcterms:modified xsi:type="dcterms:W3CDTF">2014-03-30T07:07:13Z</dcterms:modified>
</cp:coreProperties>
</file>