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590F-53E0-3C4E-979C-55CB8C4C0464}" type="datetimeFigureOut">
              <a:rPr lang="de-DE" smtClean="0"/>
              <a:t>04.12.2016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0B3B-63C9-7443-BC41-FC43C5FE23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13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590F-53E0-3C4E-979C-55CB8C4C0464}" type="datetimeFigureOut">
              <a:rPr lang="de-DE" smtClean="0"/>
              <a:t>04.12.2016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0B3B-63C9-7443-BC41-FC43C5FE23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71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590F-53E0-3C4E-979C-55CB8C4C0464}" type="datetimeFigureOut">
              <a:rPr lang="de-DE" smtClean="0"/>
              <a:t>04.12.2016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0B3B-63C9-7443-BC41-FC43C5FE23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860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590F-53E0-3C4E-979C-55CB8C4C0464}" type="datetimeFigureOut">
              <a:rPr lang="de-DE" smtClean="0"/>
              <a:t>04.12.2016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0B3B-63C9-7443-BC41-FC43C5FE23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6149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590F-53E0-3C4E-979C-55CB8C4C0464}" type="datetimeFigureOut">
              <a:rPr lang="de-DE" smtClean="0"/>
              <a:t>04.12.2016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0B3B-63C9-7443-BC41-FC43C5FE23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286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590F-53E0-3C4E-979C-55CB8C4C0464}" type="datetimeFigureOut">
              <a:rPr lang="de-DE" smtClean="0"/>
              <a:t>04.12.2016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0B3B-63C9-7443-BC41-FC43C5FE23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888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590F-53E0-3C4E-979C-55CB8C4C0464}" type="datetimeFigureOut">
              <a:rPr lang="de-DE" smtClean="0"/>
              <a:t>04.12.2016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0B3B-63C9-7443-BC41-FC43C5FE23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241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590F-53E0-3C4E-979C-55CB8C4C0464}" type="datetimeFigureOut">
              <a:rPr lang="de-DE" smtClean="0"/>
              <a:t>04.12.2016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0B3B-63C9-7443-BC41-FC43C5FE23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84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590F-53E0-3C4E-979C-55CB8C4C0464}" type="datetimeFigureOut">
              <a:rPr lang="de-DE" smtClean="0"/>
              <a:t>04.12.2016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0B3B-63C9-7443-BC41-FC43C5FE23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20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590F-53E0-3C4E-979C-55CB8C4C0464}" type="datetimeFigureOut">
              <a:rPr lang="de-DE" smtClean="0"/>
              <a:t>04.12.2016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0B3B-63C9-7443-BC41-FC43C5FE23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42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590F-53E0-3C4E-979C-55CB8C4C0464}" type="datetimeFigureOut">
              <a:rPr lang="de-DE" smtClean="0"/>
              <a:t>04.12.2016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0B3B-63C9-7443-BC41-FC43C5FE23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94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9590F-53E0-3C4E-979C-55CB8C4C0464}" type="datetimeFigureOut">
              <a:rPr lang="de-DE" smtClean="0"/>
              <a:t>04.12.2016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30B3B-63C9-7443-BC41-FC43C5FE23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7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0" y="538842"/>
            <a:ext cx="9144000" cy="63191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 ESSENCE" panose="02000000000000000000" pitchFamily="2" charset="0"/>
              </a:rPr>
              <a:t>Original oder Fälschung</a:t>
            </a:r>
          </a:p>
          <a:p>
            <a:pPr marL="0" indent="0">
              <a:buNone/>
            </a:pPr>
            <a:endParaRPr lang="de-DE" sz="1200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AR ESSENCE" panose="02000000000000000000" pitchFamily="2" charset="0"/>
            </a:endParaRPr>
          </a:p>
          <a:p>
            <a:pPr marL="0" indent="0">
              <a:buNone/>
            </a:pPr>
            <a:r>
              <a:rPr lang="de-DE" sz="36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 ESSENCE" panose="02000000000000000000" pitchFamily="2" charset="0"/>
              </a:rPr>
              <a:t>Originale Christen sind echte, hingegebene mit dem Hl. Geist ausgefüllte Christen</a:t>
            </a:r>
          </a:p>
          <a:p>
            <a:pPr marL="0" indent="0">
              <a:buNone/>
            </a:pPr>
            <a:endParaRPr lang="de-DE" sz="1200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AR ESSENCE" panose="02000000000000000000" pitchFamily="2" charset="0"/>
            </a:endParaRPr>
          </a:p>
          <a:p>
            <a:pPr marL="514350" indent="-514350">
              <a:buAutoNum type="arabicPeriod"/>
            </a:pPr>
            <a:r>
              <a:rPr lang="de-DE" sz="36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 ESSENCE" panose="02000000000000000000" pitchFamily="2" charset="0"/>
              </a:rPr>
              <a:t>Das Original wird durch Gott bestätigt</a:t>
            </a:r>
          </a:p>
          <a:p>
            <a:pPr marL="514350" indent="-514350">
              <a:buAutoNum type="arabicPeriod"/>
            </a:pPr>
            <a:r>
              <a:rPr lang="de-DE" sz="36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 ESSENCE" panose="02000000000000000000" pitchFamily="2" charset="0"/>
              </a:rPr>
              <a:t>Das Original ehrt Gott</a:t>
            </a:r>
          </a:p>
          <a:p>
            <a:pPr marL="514350" indent="-514350">
              <a:buAutoNum type="arabicPeriod"/>
            </a:pPr>
            <a:r>
              <a:rPr lang="de-DE" sz="36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 ESSENCE" panose="02000000000000000000" pitchFamily="2" charset="0"/>
              </a:rPr>
              <a:t>Die Fälschung imitiert das Echte</a:t>
            </a:r>
          </a:p>
          <a:p>
            <a:pPr marL="514350" indent="-514350">
              <a:buAutoNum type="arabicPeriod"/>
            </a:pPr>
            <a:r>
              <a:rPr lang="de-DE" sz="36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 ESSENCE" panose="02000000000000000000" pitchFamily="2" charset="0"/>
              </a:rPr>
              <a:t>Die Fälschung ist kraftlos</a:t>
            </a:r>
          </a:p>
          <a:p>
            <a:pPr marL="514350" indent="-514350">
              <a:buAutoNum type="arabicPeriod"/>
            </a:pPr>
            <a:r>
              <a:rPr lang="de-DE" sz="36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 ESSENCE" panose="02000000000000000000" pitchFamily="2" charset="0"/>
              </a:rPr>
              <a:t>Die Fälschung wird aufgedeckt und überwältigt</a:t>
            </a:r>
          </a:p>
        </p:txBody>
      </p:sp>
    </p:spTree>
    <p:extLst>
      <p:ext uri="{BB962C8B-B14F-4D97-AF65-F5344CB8AC3E}">
        <p14:creationId xmlns:p14="http://schemas.microsoft.com/office/powerpoint/2010/main" val="402940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Bildschirmpräsentation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 ESSENCE</vt:lpstr>
      <vt:lpstr>Arial</vt:lpstr>
      <vt:lpstr>Calibri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Sara Breddermann</dc:creator>
  <cp:lastModifiedBy>Tobias Lewandowski</cp:lastModifiedBy>
  <cp:revision>3</cp:revision>
  <dcterms:created xsi:type="dcterms:W3CDTF">2016-12-03T12:42:40Z</dcterms:created>
  <dcterms:modified xsi:type="dcterms:W3CDTF">2016-12-04T09:21:32Z</dcterms:modified>
</cp:coreProperties>
</file>