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85" r:id="rId2"/>
    <p:sldId id="693" r:id="rId3"/>
    <p:sldId id="611" r:id="rId4"/>
    <p:sldId id="682" r:id="rId5"/>
    <p:sldId id="694" r:id="rId6"/>
    <p:sldId id="695" r:id="rId7"/>
    <p:sldId id="696" r:id="rId8"/>
    <p:sldId id="697" r:id="rId9"/>
    <p:sldId id="698" r:id="rId10"/>
    <p:sldId id="699" r:id="rId11"/>
    <p:sldId id="421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7" autoAdjust="0"/>
  </p:normalViewPr>
  <p:slideViewPr>
    <p:cSldViewPr snapToGrid="0">
      <p:cViewPr varScale="1">
        <p:scale>
          <a:sx n="79" d="100"/>
          <a:sy n="79" d="100"/>
        </p:scale>
        <p:origin x="126" y="5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30.05.2021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30.05.2021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30.05.2021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30.05.2021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30.05.2021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30.05.2021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30.05.2021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ixabay.com/de/zielscheibe-bogen-bogenschie%C3%9Fen-2340178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Wenn nicht, Christus, wer dann?!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2. Thessalonicher 3,3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Christus ist glaubwürdig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Christus stärkt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Christus bewahrt</a:t>
            </a:r>
          </a:p>
        </p:txBody>
      </p:sp>
    </p:spTree>
    <p:extLst>
      <p:ext uri="{BB962C8B-B14F-4D97-AF65-F5344CB8AC3E}">
        <p14:creationId xmlns:p14="http://schemas.microsoft.com/office/powerpoint/2010/main" val="426894774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6F46BA41-AA40-44B0-B963-1D83CFBA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ist das Zentrum der Geschichte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ist der Anker in der Zeit.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ist der Ursprung allen Lebens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Und unser Ziel in Ewigkeit,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Und unser Ziel in Ewigkeit.</a:t>
            </a:r>
          </a:p>
        </p:txBody>
      </p:sp>
    </p:spTree>
    <p:extLst>
      <p:ext uri="{BB962C8B-B14F-4D97-AF65-F5344CB8AC3E}">
        <p14:creationId xmlns:p14="http://schemas.microsoft.com/office/powerpoint/2010/main" val="234355162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Wenn nicht, Christus, wer dann?!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2. Thessalonicher 3,3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4099180"/>
            <a:ext cx="11320272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Christus ist glaubwürdig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Christus stärkt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Christus bewahrt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B99FC03-0845-49EB-8F24-E599B2285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100" y="2920746"/>
            <a:ext cx="6372225" cy="117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„Treu ist aber der Herr, der euch stärken und vor dem Bösen bewahren wird.“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1106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Wenn nicht, Christus, wer dann?!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Christus ist glaubwürdig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de-DE" kern="0" dirty="0">
                <a:solidFill>
                  <a:srgbClr val="00FF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Glaube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[gr. </a:t>
            </a: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pistis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] 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ist nicht aller Menschen Sache“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 2)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de-DE" kern="0" dirty="0">
                <a:solidFill>
                  <a:srgbClr val="00FF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Treu / Glaubwürdig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[gr. </a:t>
            </a: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pistos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] 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ist aber der Herr“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 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Treue von Jesus Christus zeigt sich in seinen Worten und Taten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6,38; 17,4)</a:t>
            </a:r>
          </a:p>
        </p:txBody>
      </p:sp>
      <p:sp>
        <p:nvSpPr>
          <p:cNvPr id="2" name="Pfeil: nach oben und unten 1">
            <a:extLst>
              <a:ext uri="{FF2B5EF4-FFF2-40B4-BE49-F238E27FC236}">
                <a16:creationId xmlns:a16="http://schemas.microsoft.com/office/drawing/2014/main" id="{6AC9FC6E-BEDD-48F4-A092-C54B6EF20486}"/>
              </a:ext>
            </a:extLst>
          </p:cNvPr>
          <p:cNvSpPr/>
          <p:nvPr/>
        </p:nvSpPr>
        <p:spPr>
          <a:xfrm>
            <a:off x="762000" y="2476499"/>
            <a:ext cx="238125" cy="6953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2236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Wenn nicht, Christus, wer dann?!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Christus ist glaubwürdig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432C394A-F4F2-40F1-8A4E-ED41A3E286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0878" y="1255805"/>
            <a:ext cx="6377518" cy="5168808"/>
          </a:xfrm>
          <a:prstGeom prst="rect">
            <a:avLst/>
          </a:prstGeom>
        </p:spPr>
      </p:pic>
      <p:sp>
        <p:nvSpPr>
          <p:cNvPr id="5" name="Geschweifte Klammer rechts 4">
            <a:extLst>
              <a:ext uri="{FF2B5EF4-FFF2-40B4-BE49-F238E27FC236}">
                <a16:creationId xmlns:a16="http://schemas.microsoft.com/office/drawing/2014/main" id="{DA24701A-ACF6-456C-992C-AF4C71974965}"/>
              </a:ext>
            </a:extLst>
          </p:cNvPr>
          <p:cNvSpPr/>
          <p:nvPr/>
        </p:nvSpPr>
        <p:spPr>
          <a:xfrm>
            <a:off x="8286750" y="1622472"/>
            <a:ext cx="390525" cy="4406853"/>
          </a:xfrm>
          <a:prstGeom prst="rightBrace">
            <a:avLst>
              <a:gd name="adj1" fmla="val 108333"/>
              <a:gd name="adj2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A30F7D5B-D80C-4029-81B3-8713E88C6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1622" y="2809875"/>
            <a:ext cx="2757681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Symbol für die Rettung eines Menschen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5,12-6,4)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CEC22941-D0AF-4AF3-8E77-2BCE75EA13B9}"/>
              </a:ext>
            </a:extLst>
          </p:cNvPr>
          <p:cNvSpPr/>
          <p:nvPr/>
        </p:nvSpPr>
        <p:spPr>
          <a:xfrm>
            <a:off x="7908396" y="6131481"/>
            <a:ext cx="1225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solidFill>
                  <a:schemeClr val="bg1"/>
                </a:solidFill>
              </a:rPr>
              <a:t>efg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daaden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9433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Wenn nicht, Christus, wer dann?!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Christus ist glaubwürdig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16331B6D-2A89-43E8-A00B-9E9B3C421E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23925" y="2333625"/>
            <a:ext cx="2628900" cy="2628900"/>
          </a:xfrm>
          <a:prstGeom prst="rect">
            <a:avLst/>
          </a:prstGeom>
        </p:spPr>
      </p:pic>
      <p:sp>
        <p:nvSpPr>
          <p:cNvPr id="5" name="Pfeil: nach links 4">
            <a:extLst>
              <a:ext uri="{FF2B5EF4-FFF2-40B4-BE49-F238E27FC236}">
                <a16:creationId xmlns:a16="http://schemas.microsoft.com/office/drawing/2014/main" id="{6A4F2C1F-1BFB-427A-892E-13185CE17299}"/>
              </a:ext>
            </a:extLst>
          </p:cNvPr>
          <p:cNvSpPr/>
          <p:nvPr/>
        </p:nvSpPr>
        <p:spPr>
          <a:xfrm rot="21013988">
            <a:off x="2368562" y="2753018"/>
            <a:ext cx="1943573" cy="363748"/>
          </a:xfrm>
          <a:prstGeom prst="leftArrow">
            <a:avLst>
              <a:gd name="adj1" fmla="val 27578"/>
              <a:gd name="adj2" fmla="val 16612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97054BE7-2941-4219-AA70-84794D17B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2333625"/>
            <a:ext cx="7215378" cy="411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„Der Lohn der Sünde ist der Tod…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6,23a)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die Gabe Gottes aber ist das ewige Leben in Christus Jesus, unserm Herrn.“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6,23b)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2864034F-EAF9-4D76-9573-D6B1A1BF6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27" y="5047058"/>
            <a:ext cx="266559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Zielverfehlung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6176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Wenn nicht, Christus, wer dann?!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Christus ist glaubwürdig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76581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„Denn so hat Gott die Welt geliebt, dass er seinen einzigen Sohn gab, damit jeder, der an ihn glaubt, nicht verloren geht, sondern ewiges Leben hat.“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3,16)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B85CB4E-0002-42C7-8051-7AF96EB731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4425" y="2173534"/>
            <a:ext cx="1685655" cy="2693742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7DE62AEF-F1BE-42BA-B4E9-6FC89FCB1BB9}"/>
              </a:ext>
            </a:extLst>
          </p:cNvPr>
          <p:cNvSpPr/>
          <p:nvPr/>
        </p:nvSpPr>
        <p:spPr>
          <a:xfrm>
            <a:off x="10401030" y="4601278"/>
            <a:ext cx="1379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amazon.com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E2DC113-3F91-47EC-B9C2-442720389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085" y="3856888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6">
            <a:extLst>
              <a:ext uri="{FF2B5EF4-FFF2-40B4-BE49-F238E27FC236}">
                <a16:creationId xmlns:a16="http://schemas.microsoft.com/office/drawing/2014/main" id="{C8FAA3D7-69C0-4220-82CF-62218C47D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656018"/>
            <a:ext cx="10210530" cy="6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Weil Christus treu / glaubwürdig ist, kannst du ihm vertrauen!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3777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Wenn nicht, Christus, wer dann?!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Christus stärkt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„Alles vermag ich in dem, der mich kräftigt (Christus).“ 	   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(Philipper 4,13)</a:t>
            </a:r>
          </a:p>
        </p:txBody>
      </p:sp>
    </p:spTree>
    <p:extLst>
      <p:ext uri="{BB962C8B-B14F-4D97-AF65-F5344CB8AC3E}">
        <p14:creationId xmlns:p14="http://schemas.microsoft.com/office/powerpoint/2010/main" val="4601156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Wenn nicht, Christus, wer dann?!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Christus bewahrt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vor dem Bösen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(2. Thessalonicher 2,9; Matthäus 6,13)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„Gott aber ist treu, der nicht zulassen wird, dass ihr über euer Vermögen versucht werdet, sondern mit der Versuchung auch den Ausgang schaffen wird, sodass ihr sie ertragen könnt.“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Korinther 10,13)</a:t>
            </a:r>
          </a:p>
        </p:txBody>
      </p:sp>
    </p:spTree>
    <p:extLst>
      <p:ext uri="{BB962C8B-B14F-4D97-AF65-F5344CB8AC3E}">
        <p14:creationId xmlns:p14="http://schemas.microsoft.com/office/powerpoint/2010/main" val="5270861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</Words>
  <Application>Microsoft Office PowerPoint</Application>
  <PresentationFormat>Breitbild</PresentationFormat>
  <Paragraphs>45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Taufpredigt zu 2. Thessalonicher 3,3</dc:title>
  <dc:creator>Sascha Kriegler</dc:creator>
  <cp:lastModifiedBy>Sascha</cp:lastModifiedBy>
  <cp:revision>510</cp:revision>
  <dcterms:created xsi:type="dcterms:W3CDTF">2015-12-06T14:34:46Z</dcterms:created>
  <dcterms:modified xsi:type="dcterms:W3CDTF">2021-05-30T05:25:31Z</dcterms:modified>
</cp:coreProperties>
</file>