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87" r:id="rId3"/>
    <p:sldId id="381" r:id="rId4"/>
    <p:sldId id="389" r:id="rId5"/>
    <p:sldId id="388" r:id="rId6"/>
    <p:sldId id="390" r:id="rId7"/>
    <p:sldId id="391" r:id="rId8"/>
    <p:sldId id="392" r:id="rId9"/>
    <p:sldId id="393" r:id="rId10"/>
    <p:sldId id="394" r:id="rId11"/>
    <p:sldId id="395" r:id="rId12"/>
    <p:sldId id="396" r:id="rId13"/>
    <p:sldId id="268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9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19.11.2017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558161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Treuer Halt: Wenn Gott eingreift…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In der Glaubenskrise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9A5ACFC-874F-4B79-8373-B49729416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steht zu seinem Wort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Mose 12,1-3)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Abraham das Glaubensvorbild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(Römer 4,1-25; Galater 3,1-14; Hebräer 11,8-19)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– doch nicht ohne Krisen!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3693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Treuer Halt: Wenn Gott eingreift…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In der Glaubenskrise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9A5ACFC-874F-4B79-8373-B49729416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77600" cy="650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Mose 12,7-9)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Gemeinschaft und Anbetung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Mose 13,1-4)</a:t>
            </a:r>
          </a:p>
        </p:txBody>
      </p:sp>
      <p:sp>
        <p:nvSpPr>
          <p:cNvPr id="3" name="Pfeil: nach oben gekrümmt 2">
            <a:extLst>
              <a:ext uri="{FF2B5EF4-FFF2-40B4-BE49-F238E27FC236}">
                <a16:creationId xmlns:a16="http://schemas.microsoft.com/office/drawing/2014/main" id="{50EBA70F-56FA-4109-A4BD-4E9F0BED9F1C}"/>
              </a:ext>
            </a:extLst>
          </p:cNvPr>
          <p:cNvSpPr/>
          <p:nvPr/>
        </p:nvSpPr>
        <p:spPr>
          <a:xfrm>
            <a:off x="2381251" y="2566985"/>
            <a:ext cx="7915274" cy="3581402"/>
          </a:xfrm>
          <a:prstGeom prst="curvedUpArrow">
            <a:avLst>
              <a:gd name="adj1" fmla="val 1714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A30643-F944-432D-961B-215C70704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88027"/>
            <a:ext cx="11277600" cy="650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Keine Gemeinschaft und Anbetung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Mose 12,7-13,4)</a:t>
            </a:r>
          </a:p>
        </p:txBody>
      </p:sp>
    </p:spTree>
    <p:extLst>
      <p:ext uri="{BB962C8B-B14F-4D97-AF65-F5344CB8AC3E}">
        <p14:creationId xmlns:p14="http://schemas.microsoft.com/office/powerpoint/2010/main" val="345995007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12,10-20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3250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Gravierende Fehltritte: Wenn ein Vorbild strauchelt… (Verse 10-13)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Gefährlicher Erfolg: Wenn Sünde funktioniert… (Verse 14-16)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Treuer Halt: Wenn Gott eingreift… (Verse 17-20)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In der Glaubenskrise</a:t>
            </a:r>
          </a:p>
        </p:txBody>
      </p:sp>
    </p:spTree>
    <p:extLst>
      <p:ext uri="{BB962C8B-B14F-4D97-AF65-F5344CB8AC3E}">
        <p14:creationId xmlns:p14="http://schemas.microsoft.com/office/powerpoint/2010/main" val="158227516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750424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12,10-20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3250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Gravierende Fehltritte: Wenn ein Vorbild strauchelt… (Verse 10-13)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Gefährlicher Erfolg: Wenn Sünde funktioniert… (Verse 14-16)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Treuer Halt: Wenn Gott eingreift… (Verse 17-20)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In der Glaubenskrise</a:t>
            </a:r>
          </a:p>
        </p:txBody>
      </p:sp>
    </p:spTree>
    <p:extLst>
      <p:ext uri="{BB962C8B-B14F-4D97-AF65-F5344CB8AC3E}">
        <p14:creationId xmlns:p14="http://schemas.microsoft.com/office/powerpoint/2010/main" val="384152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Gravierende Fehltritte: Wenn ein Vorbild strauchelt…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In der Glaubenskrise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9A5ACFC-874F-4B79-8373-B49729416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Hungersnöte als wichtige Entscheidungspunkte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Mose 26,1ff; 41,57; 42,5; Rut 1,1; Römer 11,36)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err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Sarais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Alter: ca. 65 Jahre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Mose 12,4; 16,3; 17,17)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Eine Frau von schönem Aussehen!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Abrams glaubensmäßiger Tiefpunkt: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Kleinglaube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Ehe-Verrat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Unwahrheit</a:t>
            </a:r>
          </a:p>
        </p:txBody>
      </p:sp>
    </p:spTree>
    <p:extLst>
      <p:ext uri="{BB962C8B-B14F-4D97-AF65-F5344CB8AC3E}">
        <p14:creationId xmlns:p14="http://schemas.microsoft.com/office/powerpoint/2010/main" val="13581467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Gravierende Fehltritte: Wenn ein Vorbild strauchelt…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In der Glaubenskrise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9F1C398-DD17-4B4F-BA43-90EDDA86511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01"/>
          <a:stretch/>
        </p:blipFill>
        <p:spPr>
          <a:xfrm>
            <a:off x="789051" y="2066892"/>
            <a:ext cx="5106923" cy="3719384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F79BFB30-FDE2-475E-A195-DB48A44420D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8" t="3143" r="9064" b="2631"/>
          <a:stretch/>
        </p:blipFill>
        <p:spPr>
          <a:xfrm>
            <a:off x="6874251" y="2066892"/>
            <a:ext cx="4520349" cy="3719383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37AF1D6E-C087-436E-90B0-D13546B2826C}"/>
              </a:ext>
            </a:extLst>
          </p:cNvPr>
          <p:cNvSpPr/>
          <p:nvPr/>
        </p:nvSpPr>
        <p:spPr>
          <a:xfrm>
            <a:off x="733425" y="5736112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f1online.de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FA29DD4E-C0F3-402A-B07F-AEB62343C5D2}"/>
              </a:ext>
            </a:extLst>
          </p:cNvPr>
          <p:cNvSpPr/>
          <p:nvPr/>
        </p:nvSpPr>
        <p:spPr>
          <a:xfrm>
            <a:off x="6874251" y="5736112"/>
            <a:ext cx="22208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schule-und-familie.de</a:t>
            </a:r>
          </a:p>
        </p:txBody>
      </p:sp>
    </p:spTree>
    <p:extLst>
      <p:ext uri="{BB962C8B-B14F-4D97-AF65-F5344CB8AC3E}">
        <p14:creationId xmlns:p14="http://schemas.microsoft.com/office/powerpoint/2010/main" val="12976585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Gefährlicher Erfolg: Wenn Sünde funktioniert…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In der Glaubenskrise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9A5ACFC-874F-4B79-8373-B49729416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Sünde hat Konsequenzen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(Epheser 4,30)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94F4633-2BAC-4B30-919F-61AEA155A0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1" y="2555875"/>
            <a:ext cx="5673731" cy="3782487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44A95D11-0FD3-41DA-A45C-BC00806CA2C4}"/>
              </a:ext>
            </a:extLst>
          </p:cNvPr>
          <p:cNvSpPr/>
          <p:nvPr/>
        </p:nvSpPr>
        <p:spPr>
          <a:xfrm>
            <a:off x="6149598" y="6036231"/>
            <a:ext cx="1872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reisen-und-fun.de</a:t>
            </a:r>
          </a:p>
        </p:txBody>
      </p:sp>
    </p:spTree>
    <p:extLst>
      <p:ext uri="{BB962C8B-B14F-4D97-AF65-F5344CB8AC3E}">
        <p14:creationId xmlns:p14="http://schemas.microsoft.com/office/powerpoint/2010/main" val="42513968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Gefährlicher Erfolg: Wenn Sünde funktioniert…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In der Glaubenskrise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9A5ACFC-874F-4B79-8373-B49729416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Sünde hat Konsequenzen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(Epheser 4,30)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4A95D11-0FD3-41DA-A45C-BC00806CA2C4}"/>
              </a:ext>
            </a:extLst>
          </p:cNvPr>
          <p:cNvSpPr/>
          <p:nvPr/>
        </p:nvSpPr>
        <p:spPr>
          <a:xfrm>
            <a:off x="4331707" y="6036231"/>
            <a:ext cx="1510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wikimedia.org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3EB380A-9C80-41DF-B3EA-DFFB74BD7E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2549200"/>
            <a:ext cx="3789163" cy="378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09171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Gefährlicher Erfolg: Wenn Sünde funktioniert…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In der Glaubenskrise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9A5ACFC-874F-4B79-8373-B49729416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Sünde hat Konsequenzen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(Epheser 4,30)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Auswirkungen von Vers 16: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Konflikt mit Lot wegen großer Viehherden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Mose 13,1-13)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Ismael durch die ägyptische Magd Hagar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Mose 16,1-16)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8127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Gefährlicher Erfolg: Wenn Sünde funktioniert…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In der Glaubenskrise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94F4633-2BAC-4B30-919F-61AEA155A0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2008189"/>
            <a:ext cx="5344332" cy="3562888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44A95D11-0FD3-41DA-A45C-BC00806CA2C4}"/>
              </a:ext>
            </a:extLst>
          </p:cNvPr>
          <p:cNvSpPr/>
          <p:nvPr/>
        </p:nvSpPr>
        <p:spPr>
          <a:xfrm>
            <a:off x="417459" y="5527691"/>
            <a:ext cx="1872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reisen-und-fun.de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99CEF2B-6BF5-4203-AC92-436961BF06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377" y="2008187"/>
            <a:ext cx="5344331" cy="3562887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A5F8E76B-957F-4D5C-B851-6BACF230C449}"/>
              </a:ext>
            </a:extLst>
          </p:cNvPr>
          <p:cNvSpPr/>
          <p:nvPr/>
        </p:nvSpPr>
        <p:spPr>
          <a:xfrm>
            <a:off x="6453377" y="5527691"/>
            <a:ext cx="2612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geschenke-vergleichen.de</a:t>
            </a:r>
          </a:p>
        </p:txBody>
      </p:sp>
    </p:spTree>
    <p:extLst>
      <p:ext uri="{BB962C8B-B14F-4D97-AF65-F5344CB8AC3E}">
        <p14:creationId xmlns:p14="http://schemas.microsoft.com/office/powerpoint/2010/main" val="240381480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Treuer Halt: Wenn Gott eingreift…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In der Glaubenskrise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9A5ACFC-874F-4B79-8373-B49729416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Textstruktur: Chiasmus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Mose 12,14-20)</a:t>
            </a:r>
          </a:p>
          <a:p>
            <a:pPr marL="833438" indent="-457200">
              <a:buClr>
                <a:srgbClr val="FF0000"/>
              </a:buClr>
              <a:buFont typeface="AR ESSENCE" panose="02000000000000000000" pitchFamily="2" charset="0"/>
              <a:buChar char="A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Abram kommt nach Ägypten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14)</a:t>
            </a:r>
          </a:p>
          <a:p>
            <a:pPr marL="1290638" lvl="1" indent="-457200">
              <a:buClr>
                <a:schemeClr val="accent2"/>
              </a:buClr>
              <a:buFont typeface="AR ESSENCE" panose="02000000000000000000" pitchFamily="2" charset="0"/>
              <a:buChar char="B"/>
              <a:tabLst>
                <a:tab pos="719138" algn="l"/>
              </a:tabLst>
              <a:defRPr/>
            </a:pPr>
            <a:r>
              <a:rPr lang="de-DE" sz="32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Sarai kommt zum Pharao </a:t>
            </a:r>
            <a:r>
              <a:rPr lang="de-DE" sz="32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15)</a:t>
            </a:r>
          </a:p>
          <a:p>
            <a:pPr marL="1747838" lvl="2" indent="-457200">
              <a:buClr>
                <a:srgbClr val="FFFF00"/>
              </a:buClr>
              <a:buFont typeface="AR ESSENCE" panose="02000000000000000000" pitchFamily="2" charset="0"/>
              <a:buChar char="C"/>
              <a:tabLst>
                <a:tab pos="719138" algn="l"/>
              </a:tabLst>
              <a:defRPr/>
            </a:pPr>
            <a:r>
              <a:rPr lang="de-DE" sz="32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Pharao tut dem Abram Gutes </a:t>
            </a:r>
            <a:r>
              <a:rPr lang="de-DE" sz="32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16)</a:t>
            </a:r>
          </a:p>
          <a:p>
            <a:pPr marL="2205038" lvl="3" indent="-457200">
              <a:buClr>
                <a:srgbClr val="00B050"/>
              </a:buClr>
              <a:buFont typeface="AR ESSENCE" panose="02000000000000000000" pitchFamily="2" charset="0"/>
              <a:buChar char="D"/>
              <a:tabLst>
                <a:tab pos="719138" algn="l"/>
              </a:tabLst>
              <a:defRPr/>
            </a:pPr>
            <a:r>
              <a:rPr lang="de-DE" sz="32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HERR greift ein </a:t>
            </a:r>
            <a:r>
              <a:rPr lang="de-DE" sz="32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17)</a:t>
            </a:r>
          </a:p>
          <a:p>
            <a:pPr marL="1747838" lvl="2" indent="-457200">
              <a:buClr>
                <a:srgbClr val="FFFF00"/>
              </a:buClr>
              <a:buFont typeface="AR ESSENCE" panose="02000000000000000000" pitchFamily="2" charset="0"/>
              <a:buChar char="C"/>
              <a:tabLst>
                <a:tab pos="719138" algn="l"/>
              </a:tabLst>
              <a:defRPr/>
            </a:pPr>
            <a:r>
              <a:rPr lang="de-DE" sz="32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Pharao empfängt wegen Abram Schlechtes </a:t>
            </a:r>
            <a:r>
              <a:rPr lang="de-DE" sz="32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18)</a:t>
            </a:r>
          </a:p>
          <a:p>
            <a:pPr marL="1290638" lvl="1" indent="-457200">
              <a:buClr>
                <a:schemeClr val="accent2"/>
              </a:buClr>
              <a:buFont typeface="AR ESSENCE" panose="02000000000000000000" pitchFamily="2" charset="0"/>
              <a:buChar char="B"/>
              <a:tabLst>
                <a:tab pos="719138" algn="l"/>
              </a:tabLst>
              <a:defRPr/>
            </a:pPr>
            <a:r>
              <a:rPr lang="de-DE" sz="32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Sarai wird vom Pharao weggeschickt </a:t>
            </a:r>
            <a:r>
              <a:rPr lang="de-DE" sz="32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19)</a:t>
            </a:r>
          </a:p>
          <a:p>
            <a:pPr marL="833438" indent="-457200">
              <a:buClr>
                <a:srgbClr val="FF0000"/>
              </a:buClr>
              <a:buFont typeface="AR ESSENCE" panose="02000000000000000000" pitchFamily="2" charset="0"/>
              <a:buChar char="A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Abram zieht aus Ägypten weg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20)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2943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Microsoft Office PowerPoint</Application>
  <PresentationFormat>Breitbild</PresentationFormat>
  <Paragraphs>59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0" baseType="lpstr">
      <vt:lpstr>AR ESSENCE</vt:lpstr>
      <vt:lpstr>Arial</vt:lpstr>
      <vt:lpstr>Calibri</vt:lpstr>
      <vt:lpstr>Calibri Light</vt:lpstr>
      <vt:lpstr>Verdana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Mose 12,10-20: In der Glaubenskrise</dc:title>
  <dc:creator>Sascha Kriegler</dc:creator>
  <cp:lastModifiedBy>Windows-Benutzer</cp:lastModifiedBy>
  <cp:revision>176</cp:revision>
  <dcterms:created xsi:type="dcterms:W3CDTF">2015-12-06T14:34:46Z</dcterms:created>
  <dcterms:modified xsi:type="dcterms:W3CDTF">2017-11-18T23:41:58Z</dcterms:modified>
</cp:coreProperties>
</file>