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399" r:id="rId4"/>
    <p:sldId id="400" r:id="rId5"/>
    <p:sldId id="401" r:id="rId6"/>
    <p:sldId id="402" r:id="rId7"/>
    <p:sldId id="26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13.01.2018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16,1-16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 Ungeduld ruft nach Pragmatismus (Verse 1-4a)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 Weisheit hat belastende Folgen (Verse 4b-6)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Seelsorge ist heilsam (Verse 7-16)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Fliehst du schon oder vertraust du noch?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Menschliche Ungeduld ruft nach Pragmatismus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Fliehst du schon oder vertraust du noch?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Pragmatismus: Möglichst schnell das Ziel erreichen, denn gut und wahr ist, was funktioniert!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ist Herr über das Gebären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Mose 30,2; Psalm 113,9)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Die Spannung zwischen Glaubensgewissheit und Lebenswirklichkeit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Übe dich in Geduld (Sprüche 14,29; 15,18; Klagelieder 3,26)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947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Menschliche Weisheit hat belastende Folgen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Fliehst du schon oder vertraust du noch?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Verachtung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4b)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Beschuldigung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5)</a:t>
            </a:r>
          </a:p>
          <a:p>
            <a:pPr marL="514350" indent="-514350">
              <a:buFontTx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Passivität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6a)</a:t>
            </a:r>
          </a:p>
          <a:p>
            <a:pPr marL="514350" indent="-514350">
              <a:buFontTx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Vergeltung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6b)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In Liebe und Demut handeln.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36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Gottes Seelsorge ist heilsam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Fliehst du schon oder vertraust du noch?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A5ACFC-874F-4B79-8373-B4972941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Engel des HERRN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18,1-2; 19,1; 4. Mose 22,22; Richter 2,1-4; 5,23; Sacharja 12,8;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Vier Komponenten der Seelsorge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(vgl. 1. Mose 3; Johannes 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Nachgehen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Motive erfragen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8)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Korrektur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Hoffnung geben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(Verse 10-12)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 ist ein Gott der hört und sieht!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972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16,1-16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 Ungeduld ruft nach Pragmatismus (Verse 1-4a)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Menschliche Weisheit hat belastende Folgen (Verse 4b-6)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Seelsorge ist heilsam (Verse 7-16)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Fliehst du schon oder vertraust du noch?</a:t>
            </a:r>
          </a:p>
        </p:txBody>
      </p:sp>
    </p:spTree>
    <p:extLst>
      <p:ext uri="{BB962C8B-B14F-4D97-AF65-F5344CB8AC3E}">
        <p14:creationId xmlns:p14="http://schemas.microsoft.com/office/powerpoint/2010/main" val="3656357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Breitbild</PresentationFormat>
  <Paragraphs>32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16,1-16: Fliehst du schon oder vertraust du noch?</dc:title>
  <dc:creator>Sascha Kriegler</dc:creator>
  <cp:lastModifiedBy>Windows-Benutzer</cp:lastModifiedBy>
  <cp:revision>197</cp:revision>
  <dcterms:created xsi:type="dcterms:W3CDTF">2015-12-06T14:34:46Z</dcterms:created>
  <dcterms:modified xsi:type="dcterms:W3CDTF">2018-01-13T22:59:57Z</dcterms:modified>
</cp:coreProperties>
</file>