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5" r:id="rId2"/>
    <p:sldId id="387" r:id="rId3"/>
    <p:sldId id="399" r:id="rId4"/>
    <p:sldId id="400" r:id="rId5"/>
    <p:sldId id="401" r:id="rId6"/>
    <p:sldId id="402" r:id="rId7"/>
    <p:sldId id="268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50" y="22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13.01.2018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1495932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13.01.2018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1670472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13.01.2018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5043151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13.01.2018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4172780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13.01.2018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1488032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13.01.2018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9247348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13.01.2018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0432089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13.01.2018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2129096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13.01.2018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4582740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13.01.2018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8978406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13.01.2018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6559822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78052-0DDC-454C-BFA8-EE9E5D62F210}" type="datetimeFigureOut">
              <a:rPr lang="de-DE" smtClean="0"/>
              <a:t>13.01.2018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4594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75581619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457200" y="1989138"/>
            <a:ext cx="11234928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1. Mose 16,1-16</a:t>
            </a:r>
          </a:p>
        </p:txBody>
      </p:sp>
      <p:sp>
        <p:nvSpPr>
          <p:cNvPr id="11" name="Rechteck 10"/>
          <p:cNvSpPr/>
          <p:nvPr/>
        </p:nvSpPr>
        <p:spPr>
          <a:xfrm>
            <a:off x="457200" y="2854375"/>
            <a:ext cx="11320272" cy="26653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Menschliche Ungeduld ruft nach Pragmatismus (Verse 1-4a)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360363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Menschliche Weisheit hat belastende Folgen (Verse 4b-6)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360363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Gottes Seelsorge ist heilsam (Verse 7-16)</a:t>
            </a:r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Fliehst du schon oder vertraust du noch?</a:t>
            </a:r>
          </a:p>
        </p:txBody>
      </p:sp>
    </p:spTree>
    <p:extLst>
      <p:ext uri="{BB962C8B-B14F-4D97-AF65-F5344CB8AC3E}">
        <p14:creationId xmlns:p14="http://schemas.microsoft.com/office/powerpoint/2010/main" val="384152633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Menschliche Ungeduld ruft nach Pragmatismus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34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Fliehst du schon oder vertraust du noch?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9A5ACFC-874F-4B79-8373-B49729416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Pragmatismus: Möglichst schnell das Ziel erreichen, denn gut und wahr ist, was funktioniert!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Gott ist Herr über das Gebären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 (1. Mose 30,2; Psalm 113,9)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Die Spannung zwischen Glaubensgewissheit und Lebenswirklichkeit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Übe dich in Geduld (Sprüche 14,29; 15,18; Klagelieder 3,26)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379475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Menschliche Weisheit hat belastende Folgen 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34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Fliehst du schon oder vertraust du noch?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9A5ACFC-874F-4B79-8373-B49729416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514350" indent="-514350">
              <a:buAutoNum type="alphaLcParenR"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Verachtung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(Vers 4b)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14350" indent="-514350">
              <a:buAutoNum type="alphaLcParenR"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Beschuldigung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(Vers 5)</a:t>
            </a:r>
          </a:p>
          <a:p>
            <a:pPr marL="514350" indent="-514350">
              <a:buFontTx/>
              <a:buAutoNum type="alphaLcParenR"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Passivität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(Vers 6a)</a:t>
            </a:r>
          </a:p>
          <a:p>
            <a:pPr marL="514350" indent="-514350">
              <a:buFontTx/>
              <a:buAutoNum type="alphaLcParenR"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Vergeltung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(Vers 6b)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In Liebe und Demut handeln.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403650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3. Gottes Seelsorge ist heilsam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34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Fliehst du schon oder vertraust du noch?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9A5ACFC-874F-4B79-8373-B49729416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Der Engel des HERRN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(1. Mose 18,1-2; 19,1; 4. Mose 22,22; Richter 2,1-4; 5,23; Sacharja 12,8; </a:t>
            </a:r>
            <a:r>
              <a:rPr lang="de-DE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uvm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.)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Vier Komponenten der Seelsorge Gottes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(vgl. 1. Mose 3; Johannes 4)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1913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Nachgehen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(Vers 7)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1913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Motive erfragen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(Vers 8)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1913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Korrektur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(Vers 9)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1913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Hoffnung geben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(Verse 10-12)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Gott ist ein Gott der hört und sieht!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609724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457200" y="1989138"/>
            <a:ext cx="11234928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1. Mose 16,1-16</a:t>
            </a:r>
          </a:p>
        </p:txBody>
      </p:sp>
      <p:sp>
        <p:nvSpPr>
          <p:cNvPr id="11" name="Rechteck 10"/>
          <p:cNvSpPr/>
          <p:nvPr/>
        </p:nvSpPr>
        <p:spPr>
          <a:xfrm>
            <a:off x="457200" y="2854375"/>
            <a:ext cx="11320272" cy="26653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Menschliche Ungeduld ruft nach Pragmatismus (Verse 1-4a)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360363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Menschliche Weisheit hat belastende Folgen (Verse 4b-6)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360363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Gottes Seelsorge ist heilsam (Verse 7-16)</a:t>
            </a:r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Fliehst du schon oder vertraust du noch?</a:t>
            </a:r>
          </a:p>
        </p:txBody>
      </p:sp>
    </p:spTree>
    <p:extLst>
      <p:ext uri="{BB962C8B-B14F-4D97-AF65-F5344CB8AC3E}">
        <p14:creationId xmlns:p14="http://schemas.microsoft.com/office/powerpoint/2010/main" val="365635747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67504244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275</Words>
  <Application>Microsoft Office PowerPoint</Application>
  <PresentationFormat>Breitbild</PresentationFormat>
  <Paragraphs>32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4" baseType="lpstr">
      <vt:lpstr>AR ESSENCE</vt:lpstr>
      <vt:lpstr>Arial</vt:lpstr>
      <vt:lpstr>Calibri</vt:lpstr>
      <vt:lpstr>Calibri Light</vt:lpstr>
      <vt:lpstr>Verdana</vt:lpstr>
      <vt:lpstr>Wingdings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Mose 16,1-16: Fliehst du schon oder vertraust du noch?</dc:title>
  <dc:creator>Sascha Kriegler</dc:creator>
  <cp:lastModifiedBy>Windows-Benutzer</cp:lastModifiedBy>
  <cp:revision>197</cp:revision>
  <dcterms:created xsi:type="dcterms:W3CDTF">2015-12-06T14:34:46Z</dcterms:created>
  <dcterms:modified xsi:type="dcterms:W3CDTF">2018-01-13T22:59:57Z</dcterms:modified>
</cp:coreProperties>
</file>