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408" r:id="rId4"/>
    <p:sldId id="416" r:id="rId5"/>
    <p:sldId id="412" r:id="rId6"/>
    <p:sldId id="413" r:id="rId7"/>
    <p:sldId id="415" r:id="rId8"/>
    <p:sldId id="41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07.04.2018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18,16-33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48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große Liebe (Verse 16-18)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ganze Wahrheit (Verse 19-22)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gewaltige Gerechtigkeit (Verse 23-33)</a:t>
            </a:r>
          </a:p>
          <a:p>
            <a:pPr marL="1200150" lvl="1" indent="-7429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leitet dich zur Fürbitte</a:t>
            </a:r>
          </a:p>
          <a:p>
            <a:pPr marL="1200150" lvl="1" indent="-7429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Gemeinschaft Gottes mit seinem Freund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gewaltige Gerechtigkeit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Gemeinschaft Gottes mit seinem Freund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leitet dich zur Fürbitte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Fürbitte ist ein Gebet anstelle für jemand anderen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Fürbitte geschieht voller Demut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Fürbitte ist geprägt von Liebe und Großherzigkeit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Fürbitte bleibt beharrlich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Fürbitte geschieht nach bestem Wissen und Gewissen unter Gottes Willen</a:t>
            </a:r>
          </a:p>
          <a:p>
            <a:pPr marL="719138"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8995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gewaltige Gerechtigkeit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Gemeinschaft Gottes mit seinem Freund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731AFB0-8DD7-450A-AF41-9CAB23C17D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"/>
          <a:stretch/>
        </p:blipFill>
        <p:spPr>
          <a:xfrm>
            <a:off x="514333" y="2593675"/>
            <a:ext cx="6215270" cy="3512376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0D678658-C080-4620-A965-1B0BB5AD477C}"/>
              </a:ext>
            </a:extLst>
          </p:cNvPr>
          <p:cNvSpPr/>
          <p:nvPr/>
        </p:nvSpPr>
        <p:spPr>
          <a:xfrm>
            <a:off x="10472610" y="4692432"/>
            <a:ext cx="14576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br.de</a:t>
            </a:r>
          </a:p>
          <a:p>
            <a:r>
              <a:rPr lang="de-DE" dirty="0">
                <a:solidFill>
                  <a:schemeClr val="bg1"/>
                </a:solidFill>
              </a:rPr>
              <a:t>11freunde.de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41D7B28-8CFE-4B1D-A0DB-4D5D6EBC4C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7" r="11528"/>
          <a:stretch/>
        </p:blipFill>
        <p:spPr>
          <a:xfrm>
            <a:off x="6234431" y="2584699"/>
            <a:ext cx="4181474" cy="3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714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gewaltige Gerechtigkeit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Gemeinschaft Gottes mit seinem Freund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Abraham weiß von Gottes Gerechtigkeit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16,5)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seine gnadenvolle Auserwählung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12,1-3)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die Bestrafung des Pharaos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12,10-20)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das lange Warten auf Nachkommen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Eventuell durch die Geschichten des Sündenfalls und der Sintflut</a:t>
            </a:r>
          </a:p>
        </p:txBody>
      </p:sp>
    </p:spTree>
    <p:extLst>
      <p:ext uri="{BB962C8B-B14F-4D97-AF65-F5344CB8AC3E}">
        <p14:creationId xmlns:p14="http://schemas.microsoft.com/office/powerpoint/2010/main" val="193968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gewaltige Gerechtigkeit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Gemeinschaft Gottes mit seinem Freund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richtet den Gottlosen und führt den Gerecht heraus!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19,1-29; vgl. 2. Petrus 2,6-9)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richtet vollkommen gerecht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Chronik 16,33; Hiob 34,10-12; Psalm 7,12; 50,6; 75,3)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977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gewaltige Gerechtigkeit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Gemeinschaft Gottes mit seinem Freund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Gott ungerecht?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Wenn Gott das Recht hat, alles zu tun, dann ist er auch gerecht!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(Matthäus 20,15; Römer 9,18-21; vgl. 5. Mose 32,4; Hiob 34,12; Jesaja 46,10; Daniel 4,32)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Bekenntnis-Gebete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(Nehemia 9,33; Daniel 9,14; Esra 9,15; vgl. Klagelieder </a:t>
            </a:r>
            <a:r>
              <a:rPr lang="de-DE" ker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1,18)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Hiob 42,2.6!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76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18,16-33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48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große Liebe (Verse 16-18)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ganze Wahrheit (Verse 19-22)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gewaltige Gerechtigkeit (Verse 23-33)</a:t>
            </a:r>
          </a:p>
          <a:p>
            <a:pPr marL="1200150" lvl="1" indent="-7429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leitet dich zur Fürbitte</a:t>
            </a:r>
          </a:p>
          <a:p>
            <a:pPr marL="1200150" lvl="1" indent="-74295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lphaLcParenR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lähmt deine Logik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Gemeinschaft Gottes mit seinem Freund</a:t>
            </a:r>
          </a:p>
        </p:txBody>
      </p:sp>
    </p:spTree>
    <p:extLst>
      <p:ext uri="{BB962C8B-B14F-4D97-AF65-F5344CB8AC3E}">
        <p14:creationId xmlns:p14="http://schemas.microsoft.com/office/powerpoint/2010/main" val="395513660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Breitbild</PresentationFormat>
  <Paragraphs>47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18,16-33: Die Gemeinschaft Gottes mit seinem Freund</dc:title>
  <dc:creator>Sascha Kriegler</dc:creator>
  <cp:lastModifiedBy>Windows-Benutzer</cp:lastModifiedBy>
  <cp:revision>215</cp:revision>
  <dcterms:created xsi:type="dcterms:W3CDTF">2015-12-06T14:34:46Z</dcterms:created>
  <dcterms:modified xsi:type="dcterms:W3CDTF">2018-04-07T22:17:46Z</dcterms:modified>
</cp:coreProperties>
</file>