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412" r:id="rId4"/>
    <p:sldId id="416" r:id="rId5"/>
    <p:sldId id="417" r:id="rId6"/>
    <p:sldId id="41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20,1-18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ein Gläubiger wieder in die Falle tappt… (Verse 1-2.9-13)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Gott eingreift, um seine Versprechen zu bewahren… (Verse 3-8.14-18)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Wer einmal lügt… braucht Gottes Gnade!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Wenn ein Gläubiger wieder in die Falle tappt…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einmal lügt… braucht Gottes Gnade!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E25C3A9-51CC-4E93-8866-3CCA9311EA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6" t="39798" r="17338" b="35202"/>
          <a:stretch/>
        </p:blipFill>
        <p:spPr>
          <a:xfrm>
            <a:off x="3206773" y="1846016"/>
            <a:ext cx="5735781" cy="4550022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5A1771E0-097F-42CD-8189-0EB874AF5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22" y="2495704"/>
            <a:ext cx="1337784" cy="57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rgbClr val="FF0000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Hebron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65E2330-3699-487A-8914-5F2C0226ED48}"/>
              </a:ext>
            </a:extLst>
          </p:cNvPr>
          <p:cNvSpPr/>
          <p:nvPr/>
        </p:nvSpPr>
        <p:spPr>
          <a:xfrm>
            <a:off x="6161514" y="3019576"/>
            <a:ext cx="432000" cy="43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AD18561E-1806-46F1-B2CA-8C3DFDE8BF08}"/>
              </a:ext>
            </a:extLst>
          </p:cNvPr>
          <p:cNvSpPr/>
          <p:nvPr/>
        </p:nvSpPr>
        <p:spPr>
          <a:xfrm rot="3967280">
            <a:off x="5051052" y="2738367"/>
            <a:ext cx="352425" cy="1881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B32DFCC-3088-4588-B6D1-55B3EF7BD4D8}"/>
              </a:ext>
            </a:extLst>
          </p:cNvPr>
          <p:cNvSpPr/>
          <p:nvPr/>
        </p:nvSpPr>
        <p:spPr>
          <a:xfrm>
            <a:off x="3866559" y="3905027"/>
            <a:ext cx="432000" cy="43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CAEAE3A8-7332-43A8-AFDC-EC4D561B0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889" y="4255018"/>
            <a:ext cx="1337784" cy="57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err="1">
                <a:solidFill>
                  <a:srgbClr val="FF0000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Gerar</a:t>
            </a: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8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3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Wenn ein Gläubiger wieder in die Falle tappt…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einmal lügt… braucht Gottes Gnade!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„Dinge, die nicht getan werden dürfen“ = Sünde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Abrahams Absichten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Eine Vermutung: Keine Gottesfurcht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20,11)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Todesfurcht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20,11)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persönliche Prinzip: Halblüge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20,12-13)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Kannst </a:t>
            </a:r>
            <a:r>
              <a:rPr lang="de-DE" u="sng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Gott vertrauen?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Der Umgang mit Sünde (Römer 6,11; 7,19; 8,1; 1. Johannes 2,1)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391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Wenn Gott eingreift, um seine Versprechen zu bewahren…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Wer einmal lügt… braucht Gottes Gnade!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ist der Herzenskenner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(Apostelgeschichte 1,24; 15,8; Lukas 5,22)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gnadenvolles Eingreifen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der Krankheit Abimelechs, um nicht gegen Gott zu sündigen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der Erhaltung Abrahams als </a:t>
            </a: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sein Werkzeug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den Geschenken Abimelechs für Abraham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Im Aufruf Abimelechs an Abraham das beste Land zu wählen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der Heilung Abimelechs und sein Haus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Lobe den Herrn!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520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20,1-18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ein Gläubiger wieder in die Falle tappt… (Verse 1-2.9-13)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Gott eingreift, um seine Versprechen zu bewahren… (Verse 3-8.14-18)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Wer einmal lügt… braucht Gottes Gnade!</a:t>
            </a:r>
          </a:p>
        </p:txBody>
      </p:sp>
    </p:spTree>
    <p:extLst>
      <p:ext uri="{BB962C8B-B14F-4D97-AF65-F5344CB8AC3E}">
        <p14:creationId xmlns:p14="http://schemas.microsoft.com/office/powerpoint/2010/main" val="2915739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Breitbild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20,1-18: Wer einmal lügt… braucht Gottes Gnade!</dc:title>
  <dc:creator>Sascha Kriegler</dc:creator>
  <cp:lastModifiedBy>Windows-Benutzer</cp:lastModifiedBy>
  <cp:revision>223</cp:revision>
  <dcterms:created xsi:type="dcterms:W3CDTF">2015-12-06T14:34:46Z</dcterms:created>
  <dcterms:modified xsi:type="dcterms:W3CDTF">2018-05-13T06:55:23Z</dcterms:modified>
</cp:coreProperties>
</file>