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20"/>
  </p:notesMasterIdLst>
  <p:sldIdLst>
    <p:sldId id="256" r:id="rId4"/>
    <p:sldId id="278" r:id="rId5"/>
    <p:sldId id="281" r:id="rId6"/>
    <p:sldId id="299" r:id="rId7"/>
    <p:sldId id="301" r:id="rId8"/>
    <p:sldId id="306" r:id="rId9"/>
    <p:sldId id="302" r:id="rId10"/>
    <p:sldId id="303" r:id="rId11"/>
    <p:sldId id="300" r:id="rId12"/>
    <p:sldId id="305" r:id="rId13"/>
    <p:sldId id="307" r:id="rId14"/>
    <p:sldId id="308" r:id="rId15"/>
    <p:sldId id="311" r:id="rId16"/>
    <p:sldId id="309" r:id="rId17"/>
    <p:sldId id="310" r:id="rId18"/>
    <p:sldId id="288" r:id="rId1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8000"/>
    <a:srgbClr val="003399"/>
    <a:srgbClr val="0066CC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30.03.2013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16463" y="162880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300" dirty="0" smtClean="0">
                <a:solidFill>
                  <a:schemeClr val="tx1"/>
                </a:solidFill>
              </a:rPr>
              <a:t>Jesus trug sein Kreuz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(Matthäus 27,31-32; Lukas 23,26-32)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716463" y="2420962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Bis zum Ende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Lukas 23,46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716463" y="3213125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Gethsemane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(Matthäus 26,36ff)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Pfeil nach rechts 15"/>
          <p:cNvSpPr/>
          <p:nvPr/>
        </p:nvSpPr>
        <p:spPr>
          <a:xfrm>
            <a:off x="4487863" y="2062187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>
            <a:off x="4487863" y="28543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4487863" y="36465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„Holz… auf… Isaak“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„Und sie gingen beide miteinander“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</a:t>
            </a:r>
            <a:r>
              <a:rPr lang="de-DE" sz="2400" dirty="0" smtClean="0">
                <a:solidFill>
                  <a:srgbClr val="000000"/>
                </a:solidFill>
              </a:rPr>
              <a:t>Mein Vater… mein Sohn“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„Gott wird… ersehen“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16463" y="4005287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Gott hat Jesus ersehen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Johannes 1,29; 1. Petrus 1,19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Pfeil nach rechts 27"/>
          <p:cNvSpPr/>
          <p:nvPr/>
        </p:nvSpPr>
        <p:spPr>
          <a:xfrm>
            <a:off x="4487863" y="43656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Opferung – In Liebe opfern (9-12)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Die Opfervorbereitung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„Band er… Isaak“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Das Messer</a:t>
            </a:r>
          </a:p>
        </p:txBody>
      </p:sp>
      <p:sp>
        <p:nvSpPr>
          <p:cNvPr id="52" name="Rechteck 51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Isaak nicht verschont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http://gaebler.info/kunst/nizza/Chagall_Die-Opferung-Isaak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6857999" cy="6858000"/>
          </a:xfrm>
          <a:prstGeom prst="rect">
            <a:avLst/>
          </a:prstGeom>
          <a:noFill/>
        </p:spPr>
      </p:pic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020272" y="3212976"/>
            <a:ext cx="18356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Die Opferung Isaaks</a:t>
            </a:r>
            <a:br>
              <a:rPr kumimoji="0" lang="de-DE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de-DE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Marc Chagall (</a:t>
            </a:r>
            <a:r>
              <a:rPr kumimoji="0" lang="de-DE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1960 – 1966)</a:t>
            </a:r>
            <a:endParaRPr kumimoji="0" lang="de-DE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Opferung – In Liebe opfern (9-12)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Die Opfervorbereitung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„Band er… Isaak“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Das Messer</a:t>
            </a:r>
          </a:p>
        </p:txBody>
      </p:sp>
      <p:sp>
        <p:nvSpPr>
          <p:cNvPr id="46" name="Rechteck 45"/>
          <p:cNvSpPr/>
          <p:nvPr/>
        </p:nvSpPr>
        <p:spPr>
          <a:xfrm>
            <a:off x="4716463" y="162880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300" dirty="0" smtClean="0">
                <a:solidFill>
                  <a:schemeClr val="tx1"/>
                </a:solidFill>
              </a:rPr>
              <a:t>Gott bereitet vor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Johannes 19,11; Daniel 2.7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4716463" y="2420962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 Kreuzigung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(Markus 15,25)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4716463" y="3213125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Gottes Gericht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Matthäus 27,45-46; 2. Korinther 5,21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9" name="Pfeil nach rechts 48"/>
          <p:cNvSpPr/>
          <p:nvPr/>
        </p:nvSpPr>
        <p:spPr>
          <a:xfrm>
            <a:off x="4487863" y="2062187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0" name="Pfeil nach rechts 49"/>
          <p:cNvSpPr/>
          <p:nvPr/>
        </p:nvSpPr>
        <p:spPr>
          <a:xfrm>
            <a:off x="4487863" y="28543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1" name="Pfeil nach rechts 50"/>
          <p:cNvSpPr/>
          <p:nvPr/>
        </p:nvSpPr>
        <p:spPr>
          <a:xfrm>
            <a:off x="4487863" y="36465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Isaak nicht verschont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716463" y="4005287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„Sohn nicht verschont“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(Römer 8,32)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54" name="Pfeil nach rechts 53"/>
          <p:cNvSpPr/>
          <p:nvPr/>
        </p:nvSpPr>
        <p:spPr>
          <a:xfrm>
            <a:off x="4487863" y="43656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4716463" y="4797152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Auferweckung Jesu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(1. Korinther 6,14)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55650" y="4797152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„als Gleichnis empfing</a:t>
            </a:r>
            <a:r>
              <a:rPr lang="de-DE" sz="2400" dirty="0" smtClean="0">
                <a:solidFill>
                  <a:srgbClr val="000000"/>
                </a:solidFill>
              </a:rPr>
              <a:t>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3" name="Pfeil nach rechts 22"/>
          <p:cNvSpPr/>
          <p:nvPr/>
        </p:nvSpPr>
        <p:spPr>
          <a:xfrm>
            <a:off x="4487863" y="5157266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19" grpId="0" animBg="1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4.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Stellvertreter – Die Gnade annehmen (13-14)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„ein Schaf ersehen“ </a:t>
            </a:r>
            <a:r>
              <a:rPr lang="de-DE" sz="2400" dirty="0" smtClean="0">
                <a:solidFill>
                  <a:srgbClr val="000000"/>
                </a:solidFill>
                <a:sym typeface="Wingdings" pitchFamily="2" charset="2"/>
              </a:rPr>
              <a:t> Widder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4716463" y="162880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300" dirty="0" smtClean="0">
                <a:solidFill>
                  <a:schemeClr val="tx1"/>
                </a:solidFill>
              </a:rPr>
              <a:t>Stellvertreter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Hebräer 10,14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4487863" y="2062187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96952"/>
            <a:ext cx="8435975" cy="345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Drei Heilswahrheiten der biblischen Opferidee: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lphaLcParenR"/>
            </a:pPr>
            <a:r>
              <a:rPr kumimoji="0" lang="de-DE" sz="20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</a:t>
            </a:r>
            <a:r>
              <a:rPr kumimoji="0" lang="de-DE" sz="2000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0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Geistigkeit des Opfers (</a:t>
            </a:r>
            <a:r>
              <a:rPr lang="de-DE" sz="2000" kern="0" dirty="0" smtClean="0">
                <a:solidFill>
                  <a:srgbClr val="003399"/>
                </a:solidFill>
                <a:latin typeface="Arial"/>
                <a:cs typeface="Arial"/>
              </a:rPr>
              <a:t>Psalm 51,19</a:t>
            </a:r>
            <a:r>
              <a:rPr kumimoji="0" lang="de-DE" sz="20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7200" lvl="0" indent="-457200" eaLnBrk="0" hangingPunct="0">
              <a:spcBef>
                <a:spcPct val="20000"/>
              </a:spcBef>
              <a:buFontTx/>
              <a:buAutoNum type="alphaLcParenR"/>
            </a:pPr>
            <a:r>
              <a:rPr lang="de-DE" sz="2000" kern="0" dirty="0" smtClean="0">
                <a:latin typeface="+mn-lt"/>
                <a:cs typeface="+mn-cs"/>
              </a:rPr>
              <a:t>Die Auferstehung des Opfers </a:t>
            </a:r>
            <a:r>
              <a:rPr lang="de-DE" sz="2000" kern="0" dirty="0" smtClean="0"/>
              <a:t>(</a:t>
            </a:r>
            <a:r>
              <a:rPr lang="de-DE" sz="2000" kern="0" dirty="0" smtClean="0">
                <a:solidFill>
                  <a:srgbClr val="003399"/>
                </a:solidFill>
                <a:latin typeface="Arial"/>
                <a:cs typeface="Arial"/>
              </a:rPr>
              <a:t>Hebräer 11,19; 1. Mose 22,5</a:t>
            </a:r>
            <a:r>
              <a:rPr lang="de-DE" sz="2000" kern="0" dirty="0" smtClean="0"/>
              <a:t>)</a:t>
            </a:r>
            <a:endParaRPr lang="de-DE" sz="2000" kern="0" dirty="0" smtClean="0">
              <a:latin typeface="+mn-lt"/>
              <a:cs typeface="+mn-cs"/>
            </a:endParaRPr>
          </a:p>
          <a:p>
            <a:pPr marL="457200" lvl="0" indent="-457200" eaLnBrk="0" hangingPunct="0">
              <a:spcBef>
                <a:spcPct val="20000"/>
              </a:spcBef>
              <a:buFontTx/>
              <a:buAutoNum type="alphaLcParenR"/>
            </a:pPr>
            <a:r>
              <a:rPr kumimoji="0" lang="de-DE" sz="20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persönliche Erfüllung des Opfers in Christo </a:t>
            </a:r>
            <a:r>
              <a:rPr lang="de-DE" sz="2000" kern="0" dirty="0" smtClean="0"/>
              <a:t>(</a:t>
            </a:r>
            <a:r>
              <a:rPr lang="de-DE" sz="2000" kern="0" dirty="0" smtClean="0">
                <a:solidFill>
                  <a:srgbClr val="003399"/>
                </a:solidFill>
                <a:latin typeface="Arial"/>
                <a:cs typeface="Arial"/>
              </a:rPr>
              <a:t>Hebräer 10,14</a:t>
            </a:r>
            <a:r>
              <a:rPr lang="de-DE" sz="2000" kern="0" dirty="0" smtClean="0"/>
              <a:t>)</a:t>
            </a:r>
            <a:endParaRPr kumimoji="0" lang="de-DE" sz="2000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19" grpId="0" animBg="1"/>
      <p:bldP spid="10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http://gaebler.info/kunst/nizza/Chagall_Die-Opferung-Isaak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6857999" cy="6858000"/>
          </a:xfrm>
          <a:prstGeom prst="rect">
            <a:avLst/>
          </a:prstGeom>
          <a:noFill/>
        </p:spPr>
      </p:pic>
      <p:sp>
        <p:nvSpPr>
          <p:cNvPr id="7" name="Rechteck 6"/>
          <p:cNvSpPr/>
          <p:nvPr/>
        </p:nvSpPr>
        <p:spPr>
          <a:xfrm>
            <a:off x="4572000" y="116632"/>
            <a:ext cx="1440160" cy="158417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455 0.07356 L -0.56806 1.4795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70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Isaaks Opferung erinnert mich an 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5"/>
            <a:ext cx="8435975" cy="2592388"/>
          </a:xfrm>
        </p:spPr>
        <p:txBody>
          <a:bodyPr/>
          <a:lstStyle/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Der Auftrag – Auf Gottes Worte hören (1-2)</a:t>
            </a:r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dirty="0" smtClean="0"/>
              <a:t>Der Weg – Im Gehorsam gehen (3-8)</a:t>
            </a:r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3. </a:t>
            </a:r>
            <a:r>
              <a:rPr lang="de-DE" sz="2600" dirty="0" smtClean="0"/>
              <a:t>Die Opferung – In Liebe opfern (9-12)</a:t>
            </a:r>
          </a:p>
          <a:p>
            <a:pPr marL="0" lv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4. </a:t>
            </a:r>
            <a:r>
              <a:rPr lang="de-DE" sz="2600" dirty="0" smtClean="0"/>
              <a:t>Der Stellvertreter – Die Gnade annehmen (13-14)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1. Mose 22,1-14</a:t>
            </a:r>
            <a:endParaRPr lang="de-DE" sz="2600" kern="0" dirty="0">
              <a:solidFill>
                <a:schemeClr val="accent4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27654" grpId="0" uiExpand="1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Auftrag – Auf Gottes Worte hören (1-2)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u="sng" dirty="0" smtClean="0"/>
              <a:t>Hier bin ich!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Vers 1: „Abraham!“ </a:t>
            </a:r>
            <a:r>
              <a:rPr lang="de-DE" sz="2000" dirty="0" smtClean="0">
                <a:sym typeface="Wingdings" pitchFamily="2" charset="2"/>
              </a:rPr>
              <a:t></a:t>
            </a:r>
            <a:r>
              <a:rPr lang="de-DE" sz="2000" dirty="0" smtClean="0"/>
              <a:t> „Hier bin ich!“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Vers 7: „Mein Vater!“ </a:t>
            </a:r>
            <a:r>
              <a:rPr lang="de-DE" sz="2000" dirty="0" smtClean="0">
                <a:sym typeface="Wingdings" pitchFamily="2" charset="2"/>
              </a:rPr>
              <a:t></a:t>
            </a:r>
            <a:r>
              <a:rPr lang="de-DE" sz="2000" dirty="0" smtClean="0"/>
              <a:t> „Hier bin ich, mein Sohn.“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Vers 11: Abraham, Abraham!“ </a:t>
            </a:r>
            <a:r>
              <a:rPr lang="de-DE" sz="2000" dirty="0" smtClean="0">
                <a:sym typeface="Wingdings" pitchFamily="2" charset="2"/>
              </a:rPr>
              <a:t></a:t>
            </a:r>
            <a:r>
              <a:rPr lang="de-DE" sz="2000" dirty="0" smtClean="0"/>
              <a:t> „Hier bin ich!“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Auftrag – Auf Gottes Worte hören (1-2)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„deinen einzigen“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716463" y="162880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Gottes einziger Sohn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Johannes 1,14.18; 3,16.18;</a:t>
            </a:r>
          </a:p>
          <a:p>
            <a:pPr algn="ctr">
              <a:defRPr/>
            </a:pPr>
            <a:r>
              <a:rPr lang="fi-FI" sz="1400" dirty="0" smtClean="0">
                <a:solidFill>
                  <a:schemeClr val="tx1"/>
                </a:solidFill>
              </a:rPr>
              <a:t>1. Johannes 4,9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„den du liebt hast“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716463" y="2420962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Den er liebt hat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fi-FI" sz="1400" dirty="0" smtClean="0">
                <a:solidFill>
                  <a:schemeClr val="tx1"/>
                </a:solidFill>
              </a:rPr>
              <a:t>Matthäus 3,17; Markus 1,11; Lukas 3,22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„den Isaak“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16463" y="3213125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(Matthäus 1,21)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„in das Land </a:t>
            </a:r>
            <a:r>
              <a:rPr lang="de-DE" sz="2400" dirty="0" err="1" smtClean="0">
                <a:solidFill>
                  <a:schemeClr val="tx1"/>
                </a:solidFill>
              </a:rPr>
              <a:t>Morija</a:t>
            </a:r>
            <a:r>
              <a:rPr lang="de-DE" sz="2400" dirty="0" smtClean="0">
                <a:solidFill>
                  <a:schemeClr val="tx1"/>
                </a:solidFill>
              </a:rPr>
              <a:t>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716463" y="4005287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Nach Jerusalem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(2. Chronik 3,1; Lukas 9,51)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55650" y="479745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„auf einem der Berge“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716463" y="479745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Auf einen Hügel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(Johannes 19,17; Hebräer 13,12)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4487863" y="2062187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>
            <a:off x="4487863" y="28543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>
            <a:off x="4487863" y="36465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>
            <a:off x="4487863" y="43656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>
            <a:off x="4487863" y="51578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755576" y="558924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„opfere ihn dort“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716389" y="558924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Gott opferte ihn dort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(Hebräer 9,14)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Pfeil nach rechts 28"/>
          <p:cNvSpPr/>
          <p:nvPr/>
        </p:nvSpPr>
        <p:spPr>
          <a:xfrm>
            <a:off x="4487789" y="594960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1628800"/>
            <a:ext cx="4248472" cy="444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Vorbereitung des Opfers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Esel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Knechte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Drei Tage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55650" y="479745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„Sah den Ort von fern</a:t>
            </a:r>
            <a:r>
              <a:rPr lang="de-DE" sz="2400" dirty="0" smtClean="0">
                <a:solidFill>
                  <a:srgbClr val="000000"/>
                </a:solidFill>
              </a:rPr>
              <a:t>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755576" y="558924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„gehen… zurückkehren“</a:t>
            </a:r>
            <a:endParaRPr lang="de-DE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„Holz… auf… Isaak“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„Und sie gingen beide miteinander“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</a:t>
            </a:r>
            <a:r>
              <a:rPr lang="de-DE" sz="2400" dirty="0" smtClean="0">
                <a:solidFill>
                  <a:srgbClr val="000000"/>
                </a:solidFill>
              </a:rPr>
              <a:t>Mein Vater… mein Sohn“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„Gott wird… ersehen“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835696" y="3501008"/>
            <a:ext cx="3168352" cy="0"/>
          </a:xfrm>
          <a:prstGeom prst="straightConnector1">
            <a:avLst/>
          </a:prstGeom>
          <a:ln w="63500" cmpd="sng">
            <a:solidFill>
              <a:srgbClr val="008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395536" y="3284984"/>
            <a:ext cx="1368078" cy="432048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Ewigkeit</a:t>
            </a:r>
            <a:endParaRPr lang="de-DE" sz="2400" dirty="0">
              <a:solidFill>
                <a:srgbClr val="000000"/>
              </a:solidFill>
            </a:endParaRPr>
          </a:p>
        </p:txBody>
      </p:sp>
      <p:pic>
        <p:nvPicPr>
          <p:cNvPr id="2050" name="Picture 2" descr="http://www.ab-verein.de/content/golgatha.gif"/>
          <p:cNvPicPr>
            <a:picLocks noChangeAspect="1" noChangeArrowheads="1"/>
          </p:cNvPicPr>
          <p:nvPr/>
        </p:nvPicPr>
        <p:blipFill>
          <a:blip r:embed="rId5" cstate="print"/>
          <a:srcRect b="44091"/>
          <a:stretch>
            <a:fillRect/>
          </a:stretch>
        </p:blipFill>
        <p:spPr bwMode="auto">
          <a:xfrm>
            <a:off x="3851920" y="2780928"/>
            <a:ext cx="4638675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Weg – Im Gehorsam gehen (3-8)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Isaaks Opferung erinnert mich an Jesus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4716463" y="162880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300" dirty="0" smtClean="0">
                <a:solidFill>
                  <a:schemeClr val="tx1"/>
                </a:solidFill>
              </a:rPr>
              <a:t>Gott erdachte die Erlösung</a:t>
            </a:r>
          </a:p>
          <a:p>
            <a:pPr algn="ctr">
              <a:defRPr/>
            </a:pPr>
            <a:r>
              <a:rPr lang="de-DE" sz="1350" dirty="0" smtClean="0">
                <a:solidFill>
                  <a:schemeClr val="tx1"/>
                </a:solidFill>
              </a:rPr>
              <a:t>(</a:t>
            </a:r>
            <a:r>
              <a:rPr lang="fi-FI" sz="1350" dirty="0" smtClean="0">
                <a:solidFill>
                  <a:schemeClr val="tx1"/>
                </a:solidFill>
              </a:rPr>
              <a:t>Epheser 3,9; 1. Petrus 1,20; Johannes 8,58</a:t>
            </a:r>
            <a:r>
              <a:rPr lang="de-DE" sz="1350" dirty="0" smtClean="0">
                <a:solidFill>
                  <a:schemeClr val="tx1"/>
                </a:solidFill>
              </a:rPr>
              <a:t>)</a:t>
            </a:r>
            <a:endParaRPr lang="de-DE" sz="1350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716463" y="2420962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auf dem Esel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(Matthäus 21,2; </a:t>
            </a:r>
            <a:r>
              <a:rPr lang="fi-FI" sz="1400" dirty="0" smtClean="0">
                <a:solidFill>
                  <a:schemeClr val="tx1"/>
                </a:solidFill>
              </a:rPr>
              <a:t>Johannes 12,12ff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4716463" y="3213125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Jünger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(Markus 14,50)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4716463" y="4005287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Drei Jahre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(ab Lukas 3,23)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716463" y="479745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Nach Jerusalem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(Lukas 9,51)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5" name="Pfeil nach rechts 34"/>
          <p:cNvSpPr/>
          <p:nvPr/>
        </p:nvSpPr>
        <p:spPr>
          <a:xfrm>
            <a:off x="4487863" y="2062187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6" name="Pfeil nach rechts 35"/>
          <p:cNvSpPr/>
          <p:nvPr/>
        </p:nvSpPr>
        <p:spPr>
          <a:xfrm>
            <a:off x="4487863" y="28543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7" name="Pfeil nach rechts 36"/>
          <p:cNvSpPr/>
          <p:nvPr/>
        </p:nvSpPr>
        <p:spPr>
          <a:xfrm>
            <a:off x="4487863" y="36465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8" name="Pfeil nach rechts 37"/>
          <p:cNvSpPr/>
          <p:nvPr/>
        </p:nvSpPr>
        <p:spPr>
          <a:xfrm>
            <a:off x="4487863" y="436565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9" name="Pfeil nach rechts 38"/>
          <p:cNvSpPr/>
          <p:nvPr/>
        </p:nvSpPr>
        <p:spPr>
          <a:xfrm>
            <a:off x="4487863" y="515781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4716389" y="5589240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Auferstehung</a:t>
            </a:r>
          </a:p>
          <a:p>
            <a:pPr algn="ctr">
              <a:defRPr/>
            </a:pPr>
            <a:r>
              <a:rPr lang="de-DE" sz="1400" dirty="0" smtClean="0">
                <a:solidFill>
                  <a:schemeClr val="tx1"/>
                </a:solidFill>
              </a:rPr>
              <a:t>(Markus 8.9.10)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1" name="Pfeil nach rechts 40"/>
          <p:cNvSpPr/>
          <p:nvPr/>
        </p:nvSpPr>
        <p:spPr>
          <a:xfrm>
            <a:off x="4487789" y="594960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755650" y="162880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Vorbereitung des Opfers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55650" y="2420962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Esel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55650" y="3213125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Knechte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755650" y="4005287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Drei Tage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755650" y="479745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„Sah den Ort von fern</a:t>
            </a:r>
            <a:r>
              <a:rPr lang="de-DE" sz="2400" dirty="0" smtClean="0">
                <a:solidFill>
                  <a:srgbClr val="000000"/>
                </a:solidFill>
              </a:rPr>
              <a:t>“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755576" y="5589240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„gehen… zurückkehren“</a:t>
            </a:r>
            <a:endParaRPr lang="de-DE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Microsoft Office PowerPoint</Application>
  <PresentationFormat>Bildschirmpräsentation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Standarddesign</vt:lpstr>
      <vt:lpstr>1_Standarddesign</vt:lpstr>
      <vt:lpstr>Präsentation_Vorlage_METROSYSTEMS_4zu3_de_groß_20101026</vt:lpstr>
      <vt:lpstr>Folie 1</vt:lpstr>
      <vt:lpstr>Isaaks Opferung erinnert mich an Jesus</vt:lpstr>
      <vt:lpstr>1. Der Auftrag – Auf Gottes Worte hören (1-2)</vt:lpstr>
      <vt:lpstr>1. Der Auftrag – Auf Gottes Worte hören (1-2)</vt:lpstr>
      <vt:lpstr>2. Der Weg – Im Gehorsam gehen (3-8)</vt:lpstr>
      <vt:lpstr>2. Der Weg – Im Gehorsam gehen (3-8)</vt:lpstr>
      <vt:lpstr>2. Der Weg – Im Gehorsam gehen (3-8)</vt:lpstr>
      <vt:lpstr>2. Der Weg – Im Gehorsam gehen (3-8)</vt:lpstr>
      <vt:lpstr>2. Der Weg – Im Gehorsam gehen (3-8)</vt:lpstr>
      <vt:lpstr>2. Der Weg – Im Gehorsam gehen (3-8)</vt:lpstr>
      <vt:lpstr>3. Die Opferung – In Liebe opfern (9-12)</vt:lpstr>
      <vt:lpstr>Folie 12</vt:lpstr>
      <vt:lpstr>3. Die Opferung – In Liebe opfern (9-12)</vt:lpstr>
      <vt:lpstr>4. Der Stellvertreter – Die Gnade annehmen (13-14)</vt:lpstr>
      <vt:lpstr>Folie 15</vt:lpstr>
      <vt:lpstr>Folie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22,1-14: Isaaks Opferung erinnert mich an Jesus</dc:title>
  <dc:creator>Sascha Kriegler</dc:creator>
  <cp:lastModifiedBy>Sascha Kriegler</cp:lastModifiedBy>
  <cp:revision>118</cp:revision>
  <dcterms:created xsi:type="dcterms:W3CDTF">2012-08-30T12:12:53Z</dcterms:created>
  <dcterms:modified xsi:type="dcterms:W3CDTF">2013-03-30T22:49:36Z</dcterms:modified>
</cp:coreProperties>
</file>