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5" r:id="rId2"/>
    <p:sldId id="387" r:id="rId3"/>
    <p:sldId id="424" r:id="rId4"/>
    <p:sldId id="425" r:id="rId5"/>
    <p:sldId id="426" r:id="rId6"/>
    <p:sldId id="427" r:id="rId7"/>
    <p:sldId id="428" r:id="rId8"/>
    <p:sldId id="421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88" d="100"/>
          <a:sy n="88" d="100"/>
        </p:scale>
        <p:origin x="90" y="50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21.07.2018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1495932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21.07.2018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1670472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21.07.2018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5043151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21.07.2018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4172780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21.07.2018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1488032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21.07.2018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9247348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21.07.2018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0432089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21.07.2018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2129096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21.07.2018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4582740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21.07.2018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8978406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21.07.2018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6559822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78052-0DDC-454C-BFA8-EE9E5D62F210}" type="datetimeFigureOut">
              <a:rPr lang="de-DE" smtClean="0"/>
              <a:t>21.07.2018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C4FF1-426E-4DFE-BCAC-868E90BB37A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4594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75581619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457200" y="1989138"/>
            <a:ext cx="11234928" cy="60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cs typeface="Arial" charset="0"/>
              </a:rPr>
              <a:t>1. Mose 23,1-20</a:t>
            </a:r>
          </a:p>
        </p:txBody>
      </p:sp>
      <p:sp>
        <p:nvSpPr>
          <p:cNvPr id="11" name="Rechteck 10"/>
          <p:cNvSpPr/>
          <p:nvPr/>
        </p:nvSpPr>
        <p:spPr>
          <a:xfrm>
            <a:off x="457200" y="2854375"/>
            <a:ext cx="11320272" cy="33670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Wenn dein Alltag dich einholt… (Verse 1-2)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360363" algn="l"/>
              </a:tabLst>
            </a:pP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Wenn deine Beharrlichkeit gefragt ist… (Verse 3-16)</a:t>
            </a:r>
          </a:p>
          <a:p>
            <a:pPr marL="714375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360363" algn="l"/>
              </a:tabLst>
            </a:pP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Wenn du schon kleine Teile sehen darfst…  (Verse 17-20)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360363" algn="l"/>
              </a:tabLst>
            </a:pPr>
            <a:endParaRPr lang="de-DE" sz="380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Lebe im Vertrauen auf Gottes Versprechen</a:t>
            </a:r>
          </a:p>
        </p:txBody>
      </p:sp>
    </p:spTree>
    <p:extLst>
      <p:ext uri="{BB962C8B-B14F-4D97-AF65-F5344CB8AC3E}">
        <p14:creationId xmlns:p14="http://schemas.microsoft.com/office/powerpoint/2010/main" val="384152633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Wenn dein Alltag dich einholt…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7325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34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Lebe im Vertrauen auf Gottes Versprechen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137284DC-2618-4DEE-96E0-1AFCF13B6C1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096" t="39798" r="17338" b="35202"/>
          <a:stretch/>
        </p:blipFill>
        <p:spPr>
          <a:xfrm>
            <a:off x="3206773" y="1846016"/>
            <a:ext cx="5735781" cy="4550022"/>
          </a:xfrm>
          <a:prstGeom prst="rect">
            <a:avLst/>
          </a:prstGeom>
        </p:spPr>
      </p:pic>
      <p:sp>
        <p:nvSpPr>
          <p:cNvPr id="10" name="Rectangle 6">
            <a:extLst>
              <a:ext uri="{FF2B5EF4-FFF2-40B4-BE49-F238E27FC236}">
                <a16:creationId xmlns:a16="http://schemas.microsoft.com/office/drawing/2014/main" id="{EB25A0D5-9DC8-4669-8B76-3D23D9D354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08622" y="2495704"/>
            <a:ext cx="1337784" cy="578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rgbClr val="FF0000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Hebron</a:t>
            </a:r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69E64E3F-122A-42A3-BA75-C710FF1F08D2}"/>
              </a:ext>
            </a:extLst>
          </p:cNvPr>
          <p:cNvSpPr/>
          <p:nvPr/>
        </p:nvSpPr>
        <p:spPr>
          <a:xfrm>
            <a:off x="6161514" y="3019576"/>
            <a:ext cx="432000" cy="432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3846966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Wenn dein Alltag dich einholt…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7325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34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Lebe im Vertrauen auf Gottes Versprechen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0936790-B751-4A5F-837B-424293B72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Die Psalmen beschreiben offen und ehrlich, wie die Schreiber sich fühlen.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Gottes Versprechen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(Römer 8,28-29.38-39; 1. Korinther 10,13; Philipper 4,19; 1. Johannes 5,14; </a:t>
            </a:r>
            <a:r>
              <a:rPr lang="de-DE" kern="0" dirty="0" err="1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uvm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.)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  <a:sym typeface="Wingdings" pitchFamily="2" charset="2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86747076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Wenn deine Beharrlichkeit gefragt ist…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7325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34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Lebe im Vertrauen auf Gottes Versprechen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0936790-B751-4A5F-837B-424293B72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Hetiter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(1</a:t>
            </a:r>
            <a:r>
              <a:rPr lang="pl-PL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. Mose 10,15; 23,3-20; 25,10; 27,46; 49,32; 1. Chronik 1,13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accent6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  <a:sym typeface="Wingdings" pitchFamily="2" charset="2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Lebe wie ein Fürst / eine Fürstin Gottes!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Abrahams beharrlicher, respektvoller Kampf des Glaubens für Eigentum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Vertraue Gott und sei beharrlich (Hebräer 10,35-36)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8584204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3. Wenn du schon kleine Teile sehen darfst…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7325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34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Lebe im Vertrauen auf Gottes Versprechen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0936790-B751-4A5F-837B-424293B72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Gottes Versprechen erfüllen sich in kleinen Teilen</a:t>
            </a:r>
          </a:p>
          <a:p>
            <a:pPr marL="71913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Land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(1. Mose 23; vgl. 1. Mose 33,19 dazu Josua 24,32-33)</a:t>
            </a:r>
          </a:p>
          <a:p>
            <a:pPr marL="71913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Nachkommen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(1. Mose 21; 24)</a:t>
            </a:r>
          </a:p>
          <a:p>
            <a:pPr marL="719138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Segen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(1. Mose 24,1.35)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Das Familiengrab – die neue Heimat im Land Kanaan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(1. Mose 25,9; 35,29; 49,29-31; 50,13)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  <a:sym typeface="Wingdings" pitchFamily="2" charset="2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Als Himmelsbürger erlebst du schon jetzt den Vorgeschmack der Herrlichkeit!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77211059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457200" y="1989138"/>
            <a:ext cx="11234928" cy="60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cs typeface="Arial" charset="0"/>
              </a:rPr>
              <a:t>1. Mose 23,1-20</a:t>
            </a:r>
          </a:p>
        </p:txBody>
      </p:sp>
      <p:sp>
        <p:nvSpPr>
          <p:cNvPr id="11" name="Rechteck 10"/>
          <p:cNvSpPr/>
          <p:nvPr/>
        </p:nvSpPr>
        <p:spPr>
          <a:xfrm>
            <a:off x="457200" y="2854375"/>
            <a:ext cx="11320272" cy="33670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Wenn dein Alltag dich einholt… (Verse 1-2)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360363" algn="l"/>
              </a:tabLst>
            </a:pP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Wenn deine Beharrlichkeit gefragt ist… (Verse 3-16)</a:t>
            </a:r>
          </a:p>
          <a:p>
            <a:pPr marL="714375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360363" algn="l"/>
              </a:tabLst>
            </a:pP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Wenn du schon kleine Teile sehen darfst…  (Verse 17-20)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360363" algn="l"/>
              </a:tabLst>
            </a:pPr>
            <a:endParaRPr lang="de-DE" sz="380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Lebe im Vertrauen auf Gottes Versprechen</a:t>
            </a:r>
          </a:p>
        </p:txBody>
      </p:sp>
    </p:spTree>
    <p:extLst>
      <p:ext uri="{BB962C8B-B14F-4D97-AF65-F5344CB8AC3E}">
        <p14:creationId xmlns:p14="http://schemas.microsoft.com/office/powerpoint/2010/main" val="4113372021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28029711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300</Words>
  <Application>Microsoft Office PowerPoint</Application>
  <PresentationFormat>Breitbild</PresentationFormat>
  <Paragraphs>33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5" baseType="lpstr">
      <vt:lpstr>AR ESSENCE</vt:lpstr>
      <vt:lpstr>Arial</vt:lpstr>
      <vt:lpstr>Calibri</vt:lpstr>
      <vt:lpstr>Calibri Light</vt:lpstr>
      <vt:lpstr>Verdana</vt:lpstr>
      <vt:lpstr>Wingdings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Mose 23,1-20: Lebe im Vertrauen auf Gottes Versprechen</dc:title>
  <dc:creator>Sascha Kriegler</dc:creator>
  <cp:lastModifiedBy>Windows-Benutzer</cp:lastModifiedBy>
  <cp:revision>235</cp:revision>
  <dcterms:created xsi:type="dcterms:W3CDTF">2015-12-06T14:34:46Z</dcterms:created>
  <dcterms:modified xsi:type="dcterms:W3CDTF">2018-07-21T22:02:44Z</dcterms:modified>
</cp:coreProperties>
</file>