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424" r:id="rId4"/>
    <p:sldId id="425" r:id="rId5"/>
    <p:sldId id="426" r:id="rId6"/>
    <p:sldId id="427" r:id="rId7"/>
    <p:sldId id="428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23,1-20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dein Alltag dich einholt…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deine Beharrlichkeit gefragt ist… (Verse 3-16)</a:t>
            </a:r>
          </a:p>
          <a:p>
            <a:pPr marL="714375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du schon kleine Teile sehen darfst…  (Verse 17-20)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Lebe im Vertrauen auf Gottes Versprechen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Wenn dein Alltag dich einholt…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im Vertrauen auf Gottes Versprechen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37284DC-2618-4DEE-96E0-1AFCF13B6C1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6" t="39798" r="17338" b="35202"/>
          <a:stretch/>
        </p:blipFill>
        <p:spPr>
          <a:xfrm>
            <a:off x="3206773" y="1846016"/>
            <a:ext cx="5735781" cy="4550022"/>
          </a:xfrm>
          <a:prstGeom prst="rect">
            <a:avLst/>
          </a:prstGeom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EB25A0D5-9DC8-4669-8B76-3D23D9D3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22" y="2495704"/>
            <a:ext cx="1337784" cy="5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Hebron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9E64E3F-122A-42A3-BA75-C710FF1F08D2}"/>
              </a:ext>
            </a:extLst>
          </p:cNvPr>
          <p:cNvSpPr/>
          <p:nvPr/>
        </p:nvSpPr>
        <p:spPr>
          <a:xfrm>
            <a:off x="6161514" y="301957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4696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Wenn dein Alltag dich einholt…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im Vertrauen auf Gottes Versprechen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Die Psalmen beschreiben offen und ehrlich, wie die Schreiber sich fühlen.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Versprechen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8,28-29.38-39; 1. Korinther 10,13; Philipper 4,19; 1. Johannes 5,14;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74707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Wenn deine Beharrlichkeit gefragt ist…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im Vertrauen auf Gottes Versprechen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Hetiter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</a:t>
            </a:r>
            <a:r>
              <a:rPr lang="pl-PL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 Mose 10,15; 23,3-20; 25,10; 27,46; 49,32; 1. Chronik 1,13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Lebe wie ein Fürst / eine Fürstin Gottes!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Abrahams beharrlicher, respektvoller Kampf des Glaubens für Eigentum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Vertraue Gott und sei beharrlich (Hebräer 10,35-36)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842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Wenn du schon kleine Teile sehen darfst…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Lebe im Vertrauen auf Gottes Versprechen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Versprechen erfüllen sich in kleinen Teilen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23; vgl. 1. Mose 33,19 dazu Josua 24,32-33)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Nachkommen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21; 24)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24,1.35)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Familiengrab – die neue Heimat im Land Kanaan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25,9; 35,29; 49,29-31; 50,13)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Als Himmelsbürger erlebst du schon jetzt den Vorgeschmack der Herrlichkeit!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1105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23,1-20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dein Alltag dich einholt… (Verse 1-2)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deine Beharrlichkeit gefragt ist… (Verse 3-16)</a:t>
            </a:r>
          </a:p>
          <a:p>
            <a:pPr marL="714375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du schon kleine Teile sehen darfst…  (Verse 17-20)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Lebe im Vertrauen auf Gottes Versprechen</a:t>
            </a:r>
          </a:p>
        </p:txBody>
      </p:sp>
    </p:spTree>
    <p:extLst>
      <p:ext uri="{BB962C8B-B14F-4D97-AF65-F5344CB8AC3E}">
        <p14:creationId xmlns:p14="http://schemas.microsoft.com/office/powerpoint/2010/main" val="41133720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Breitbild</PresentationFormat>
  <Paragraphs>33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23,1-20: Lebe im Vertrauen auf Gottes Versprechen</dc:title>
  <dc:creator>Sascha Kriegler</dc:creator>
  <cp:lastModifiedBy>Windows-Benutzer</cp:lastModifiedBy>
  <cp:revision>235</cp:revision>
  <dcterms:created xsi:type="dcterms:W3CDTF">2015-12-06T14:34:46Z</dcterms:created>
  <dcterms:modified xsi:type="dcterms:W3CDTF">2018-07-21T22:02:44Z</dcterms:modified>
</cp:coreProperties>
</file>