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87" r:id="rId3"/>
    <p:sldId id="455" r:id="rId4"/>
    <p:sldId id="464" r:id="rId5"/>
    <p:sldId id="465" r:id="rId6"/>
    <p:sldId id="466" r:id="rId7"/>
    <p:sldId id="467" r:id="rId8"/>
    <p:sldId id="468" r:id="rId9"/>
    <p:sldId id="469" r:id="rId10"/>
    <p:sldId id="42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pPr/>
              <a:t>29.03.2019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8029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Mose 31,1-18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redet er: Höre auf Gottes Rufen! (Verse 1-3)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handelt er: Lebe gemäß Gottes‘ Auftrag! (Verse 4-13)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hilft er: Baue auf Gottes Unterstützung! (Verse 14-18)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Wenn Gott dich beruft…</a:t>
            </a:r>
          </a:p>
        </p:txBody>
      </p:sp>
    </p:spTree>
    <p:extLst>
      <p:ext uri="{BB962C8B-B14F-4D97-AF65-F5344CB8AC3E}">
        <p14:creationId xmlns:p14="http://schemas.microsoft.com/office/powerpoint/2010/main" xmlns="" val="384152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Gott dich beruft…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Jakobs Reichtum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Mose 30,43; 32,15)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löst sein Versprechen ein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Mose 28,15)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Die Bibel ist das Wort von Gott!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… redet er: Höre auf Gottes Rufen!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945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Gott dich beruft…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Entscheidend ist, was Gott macht!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„Ich werde mit dir sein“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3)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„der Gott meines Vaters ist mit mir gewesen“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5)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„Gott hat ihm nicht gestattet, mir Böses zu tun“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7)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„Und Gott hat eurem Vater das Vieh entzogen und mir gegeben“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9)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„ich habe alles gesehen, was Laban dir antut“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12)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„aller Reichtum, den Gott unserem Vater entzogen hat“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16)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handelt er: Lebe gemäß Gottes‘ Auftrag!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293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Gott dich beruft…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Hirtendienst ist harte Arbeit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(1. Mose 31,38-40)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handelt er: Lebe gemäß Gottes‘ Auftrag!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792C563-D0B9-4BC9-B74A-D61E01F03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0041" y="2708205"/>
            <a:ext cx="5431917" cy="367968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617FE78D-31C1-4C61-AFA5-4C16B0E5B273}"/>
              </a:ext>
            </a:extLst>
          </p:cNvPr>
          <p:cNvSpPr/>
          <p:nvPr/>
        </p:nvSpPr>
        <p:spPr>
          <a:xfrm>
            <a:off x="8846171" y="6203225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schweizerbauer.ch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6561216F-0736-4D52-BFDC-A431FCC77940}"/>
              </a:ext>
            </a:extLst>
          </p:cNvPr>
          <p:cNvSpPr/>
          <p:nvPr/>
        </p:nvSpPr>
        <p:spPr>
          <a:xfrm>
            <a:off x="1295816" y="4162669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Jakobsschafe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757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Gott dich beruft…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handelt er: Lebe gemäß Gottes‘ Auftrag!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2024A526-0C02-489E-9087-E69C16BD9500}"/>
              </a:ext>
            </a:extLst>
          </p:cNvPr>
          <p:cNvSpPr/>
          <p:nvPr/>
        </p:nvSpPr>
        <p:spPr>
          <a:xfrm>
            <a:off x="4184491" y="5774294"/>
            <a:ext cx="1510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wikimedia.org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6D56E36C-BCBF-4F67-9970-D9CE12147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72" y="1989138"/>
            <a:ext cx="5076663" cy="38229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44C3E13F-38C1-4A1A-9282-D507B2FCF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261" y="1989138"/>
            <a:ext cx="3353791" cy="3822975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740C745F-BCAF-4759-A936-EFD99CC85A86}"/>
              </a:ext>
            </a:extLst>
          </p:cNvPr>
          <p:cNvSpPr/>
          <p:nvPr/>
        </p:nvSpPr>
        <p:spPr>
          <a:xfrm>
            <a:off x="8263259" y="5774294"/>
            <a:ext cx="2564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wikila-bible.eklablog.com</a:t>
            </a:r>
          </a:p>
        </p:txBody>
      </p:sp>
    </p:spTree>
    <p:extLst>
      <p:ext uri="{BB962C8B-B14F-4D97-AF65-F5344CB8AC3E}">
        <p14:creationId xmlns:p14="http://schemas.microsoft.com/office/powerpoint/2010/main" xmlns="" val="1150509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Gott dich beruft…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Gott ist mit dir!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Gott beschützt dich!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Gott meint es gut mit dir!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Gott möchte dir immer neu begegnen und dich für deine Aufgabe zurüsten!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… handelt er: Lebe gemäß Gottes‘ Auftrag!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2650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Wenn Gott dich beruft…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großartige Reaktion von Rahel und Lea: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Sie akzeptieren die geistliche Deutung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Sie verstehen Gott als den, der die Fäden zieht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Sie bestärken ihren Mann in seiner Berufung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Ehefrau: Trage als Gehilfin den Dienst deines Mannes mit!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Ehemann: Setze als Haupt der Familie Prioritäten in Liebe!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xmlns="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… hilft er: Baue auf Gottes Unterstützung!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689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1. Mose 29,31-30,24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redet er: Höre auf Gottes Rufen! (Verse 1-3)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handelt er: Lebe gemäß Gottes‘ Auftrag! (Verse 4-13)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… hilft er: Baue auf Gottes Unterstützung! (Verse 14-18)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Wenn Gott dich beruft…</a:t>
            </a:r>
          </a:p>
        </p:txBody>
      </p:sp>
    </p:spTree>
    <p:extLst>
      <p:ext uri="{BB962C8B-B14F-4D97-AF65-F5344CB8AC3E}">
        <p14:creationId xmlns:p14="http://schemas.microsoft.com/office/powerpoint/2010/main" xmlns="" val="12749411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Benutzerdefiniert</PresentationFormat>
  <Paragraphs>47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Mose 31,1-18: Wenn Gott dich beruft...</dc:title>
  <dc:creator>Sascha Kriegler</dc:creator>
  <cp:lastModifiedBy>Fiona</cp:lastModifiedBy>
  <cp:revision>276</cp:revision>
  <dcterms:created xsi:type="dcterms:W3CDTF">2015-12-06T14:34:46Z</dcterms:created>
  <dcterms:modified xsi:type="dcterms:W3CDTF">2019-03-29T08:28:13Z</dcterms:modified>
</cp:coreProperties>
</file>