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500" r:id="rId4"/>
    <p:sldId id="490" r:id="rId5"/>
    <p:sldId id="501" r:id="rId6"/>
    <p:sldId id="503" r:id="rId7"/>
    <p:sldId id="504" r:id="rId8"/>
    <p:sldId id="505" r:id="rId9"/>
    <p:sldId id="502" r:id="rId10"/>
    <p:sldId id="506" r:id="rId11"/>
    <p:sldId id="42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D2DEE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27.07.2019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37,1-11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Gottes Führung kommt ans Ziel…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trotz menschlicher Beschaffenheit (Verse 1-4)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aufgrund göttlicher Souveränität (Verse 5-11)</a:t>
            </a:r>
          </a:p>
        </p:txBody>
      </p:sp>
    </p:spTree>
    <p:extLst>
      <p:ext uri="{BB962C8B-B14F-4D97-AF65-F5344CB8AC3E}">
        <p14:creationId xmlns:p14="http://schemas.microsoft.com/office/powerpoint/2010/main" val="390586132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37,1-11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Gottes Führung kommt ans Ziel…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trotz menschlicher Beschaffenheit (Verse 1-4)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aufgrund göttlicher Souveränität (Verse 5-11)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Ziel…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Erniedrigung / unschuldiges Leiden und Erhöhung / fürstliches Dienen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Das Leben Josefs weißt viele Parallelen zum Leben Jesu auf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Beistand und Führung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it-IT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Mose 39,2.3.5.21.23; 50,20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Die Josef-Geschichte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551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Ziel…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Esau mit Landbesitz und Fürsten vs. Jakob im Land der Fremdlingschaft und Sippe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36,1-37,1)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Führung auf dem Weg zur Erfüllung von Gottes Offenbarung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15,13; 50,20)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Leibrock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als Erhöhung Josefs zum „Aufseher“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Mose 27,15; 2. Samuel 13,18-19)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Hass darf keinen Platz bei uns haben!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Betest du um die Veränderung deines Charakters?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trotz menschlicher Beschaffenheit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2875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Ziel…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Träume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Alltägliche Dinge und Gott offenbart sich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(z.B. 1. Mose 20,3; Daniel 2,45; Matthäus 1,20; 2,12)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redet durch Träume, doch bleibt es eine Ausnahme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Drei Zeiten / Häufungen von Träumen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Mose; Daniel; Matthäus / Apostelgeschichte)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Offenbarung ist abgeschlossen und vollständig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(also: Jeremia 23,28)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aufgrund göttlicher Souveränität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166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aufgrund göttlicher Souveränität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82E3259-8E4C-41DB-948E-7732612243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5" t="5952" r="4964" b="5754"/>
          <a:stretch/>
        </p:blipFill>
        <p:spPr>
          <a:xfrm>
            <a:off x="3238500" y="1600200"/>
            <a:ext cx="5695950" cy="4238625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C26C6C6-CAB8-410B-B446-A86FD462208B}"/>
              </a:ext>
            </a:extLst>
          </p:cNvPr>
          <p:cNvSpPr/>
          <p:nvPr/>
        </p:nvSpPr>
        <p:spPr>
          <a:xfrm>
            <a:off x="7347087" y="5838825"/>
            <a:ext cx="1774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posterlounge.de </a:t>
            </a:r>
          </a:p>
        </p:txBody>
      </p:sp>
    </p:spTree>
    <p:extLst>
      <p:ext uri="{BB962C8B-B14F-4D97-AF65-F5344CB8AC3E}">
        <p14:creationId xmlns:p14="http://schemas.microsoft.com/office/powerpoint/2010/main" val="41454683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aufgrund göttlicher Souveränität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C26C6C6-CAB8-410B-B446-A86FD462208B}"/>
              </a:ext>
            </a:extLst>
          </p:cNvPr>
          <p:cNvSpPr/>
          <p:nvPr/>
        </p:nvSpPr>
        <p:spPr>
          <a:xfrm>
            <a:off x="2694334" y="5969559"/>
            <a:ext cx="1621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wordpress.com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639BA59-F2A6-4C84-B249-C576EC1D1C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74"/>
          <a:stretch/>
        </p:blipFill>
        <p:spPr>
          <a:xfrm>
            <a:off x="2784308" y="1281088"/>
            <a:ext cx="3645067" cy="4680000"/>
          </a:xfrm>
          <a:prstGeom prst="rect">
            <a:avLst/>
          </a:prstGeom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01B556E5-BB6C-41D1-93EF-D3012D03C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2853813"/>
            <a:ext cx="494842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Träume wahr werden…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42,6-12; vgl. 43,26; 44,14; 50,18)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822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aufgrund göttlicher Souveränität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639BA59-F2A6-4C84-B249-C576EC1D1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308" y="1281088"/>
            <a:ext cx="6636337" cy="468000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411ADBA0-5284-40D2-8CB8-A9A921DA0FEC}"/>
              </a:ext>
            </a:extLst>
          </p:cNvPr>
          <p:cNvSpPr/>
          <p:nvPr/>
        </p:nvSpPr>
        <p:spPr>
          <a:xfrm>
            <a:off x="2694334" y="5969559"/>
            <a:ext cx="1621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wordpress.com</a:t>
            </a:r>
          </a:p>
        </p:txBody>
      </p:sp>
    </p:spTree>
    <p:extLst>
      <p:ext uri="{BB962C8B-B14F-4D97-AF65-F5344CB8AC3E}">
        <p14:creationId xmlns:p14="http://schemas.microsoft.com/office/powerpoint/2010/main" val="201548558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Ziel…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Souveräne Führung Gottes mit menschlicher Beschaffenheit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37,11ff; Apostelgeschichte 7,9)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Gottes Führung kommt ans Ziel, trotz menschlicher Beschaffenheit, aufgrund göttlicher Souveränität!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Wort bewahren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(Daniel 7,28; Lukas 2,19.51)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Eine hohe Sicht vom hohen Gott führt zu Anbetung (vgl. Römer 11,33-36)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aufgrund göttlicher Souveränität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3151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Breitbild</PresentationFormat>
  <Paragraphs>43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37,1-11: Gottes Führung kommt ans Ziel…</dc:title>
  <dc:creator>Sascha Kriegler</dc:creator>
  <cp:lastModifiedBy>Windows-Benutzer</cp:lastModifiedBy>
  <cp:revision>313</cp:revision>
  <dcterms:created xsi:type="dcterms:W3CDTF">2015-12-06T14:34:46Z</dcterms:created>
  <dcterms:modified xsi:type="dcterms:W3CDTF">2019-07-27T23:03:14Z</dcterms:modified>
</cp:coreProperties>
</file>