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90" r:id="rId4"/>
    <p:sldId id="507" r:id="rId5"/>
    <p:sldId id="508" r:id="rId6"/>
    <p:sldId id="509" r:id="rId7"/>
    <p:sldId id="510" r:id="rId8"/>
    <p:sldId id="511" r:id="rId9"/>
    <p:sldId id="501" r:id="rId10"/>
    <p:sldId id="512" r:id="rId11"/>
    <p:sldId id="513" r:id="rId12"/>
    <p:sldId id="514" r:id="rId13"/>
    <p:sldId id="515" r:id="rId14"/>
    <p:sldId id="516" r:id="rId15"/>
    <p:sldId id="517" r:id="rId16"/>
    <p:sldId id="518" r:id="rId17"/>
    <p:sldId id="42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D2DEE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9" d="100"/>
          <a:sy n="79" d="100"/>
        </p:scale>
        <p:origin x="126" y="7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17.08.2019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17.08.2019</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ist souverän am wirken?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Ziel: Ägypten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„Und alle Bewohner der Erde sind wie nichts gerechnet, und nach seinem Willen verfährt er mit dem Heer des Himmels und den Bewohnern der Erde. Und da ist niemand, der seiner Hand wehren und zu ihm sagen könnte: Was tust du?“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(Daniel 4,32)</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3468084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ist souverän am wirken?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Ziel: Ägypten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Liebe und Gehorsam Josefs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Der fremde Mann</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„Es gibt keinen sonst, keinen Gott gleich mir, der ich von Anfang an den Ausgang verkünde und von alters her, was noch nicht geschehen ist, - der ich spreche: Mein Ratschluss soll zustande kommen, und alles, was mir gefällt, führe ich aus“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(Jesaja 46,9-10)</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5292925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ist souverän am wirken?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Ziel: Ägypten</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Liebe und Gehorsam Josefs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Der fremde Mann</a:t>
            </a:r>
          </a:p>
          <a:p>
            <a:pPr marL="0"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aus ihm und durch ihn und zu ihm hin sind alle Dinge!“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11,36)</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25507896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ist souverän am wirken?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Ziel: Ägypten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Liebe und Gehorsam Josefs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Der fremde Mann</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Eine der Zisternen vs. diese Zisterne</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Die Reise der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Ismaeliter</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Judas gewinnbringender Plan</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alles nach dem Rat seines Willens wirkt“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1,11)</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37465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9444557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fade">
                                      <p:cBhvr>
                                        <p:cTn id="7" dur="500"/>
                                        <p:tgtEl>
                                          <p:spTgt spid="9">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6" end="6"/>
                                            </p:txEl>
                                          </p:spTgt>
                                        </p:tgtEl>
                                        <p:attrNameLst>
                                          <p:attrName>style.visibility</p:attrName>
                                        </p:attrNameLst>
                                      </p:cBhvr>
                                      <p:to>
                                        <p:strVal val="visible"/>
                                      </p:to>
                                    </p:set>
                                    <p:animEffect transition="in" filter="fade">
                                      <p:cBhvr>
                                        <p:cTn id="12" dur="500"/>
                                        <p:tgtEl>
                                          <p:spTgt spid="9">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7" end="7"/>
                                            </p:txEl>
                                          </p:spTgt>
                                        </p:tgtEl>
                                        <p:attrNameLst>
                                          <p:attrName>style.visibility</p:attrName>
                                        </p:attrNameLst>
                                      </p:cBhvr>
                                      <p:to>
                                        <p:strVal val="visible"/>
                                      </p:to>
                                    </p:set>
                                    <p:animEffect transition="in" filter="fade">
                                      <p:cBhvr>
                                        <p:cTn id="17"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ist souverän am wirken?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Ziel: Ägypten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Liebe und Gehorsam Josefs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Der fremde Mann</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Eine der Zisternen vs. diese Zisterne</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Die Reise der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Ismaeliter</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Judas gewinnbringender Plan</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„Charakterschule“ für die Brüder: Josefs Träume erfüllen sich</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6348341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„Wir wissen aber, dass denen, die Gott lieben, alle Dinge zum Guten mitwirken, denen, die nach seinem Vorsatz berufen sind.“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8,28)</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30220622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37,12-36</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Gottes Führung kommt ans Ziel…</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2412968"/>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trotz menschlicher Beschaffenheit (Verse 12-35)</a:t>
            </a:r>
          </a:p>
          <a:p>
            <a:pPr marL="1200150" lvl="1" indent="-485775" eaLnBrk="0" fontAlgn="base" hangingPunct="0">
              <a:spcBef>
                <a:spcPct val="20000"/>
              </a:spcBef>
              <a:spcAft>
                <a:spcPct val="0"/>
              </a:spcAft>
              <a:buFont typeface="+mj-lt"/>
              <a:buAutoNum type="alphaLcParenR"/>
              <a:tabLst>
                <a:tab pos="80962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Gehorsam und Liebe (Verse 12-17)</a:t>
            </a:r>
          </a:p>
          <a:p>
            <a:pPr marL="1200150" lvl="1" indent="-485775" eaLnBrk="0" fontAlgn="base" hangingPunct="0">
              <a:spcBef>
                <a:spcPct val="20000"/>
              </a:spcBef>
              <a:spcAft>
                <a:spcPct val="0"/>
              </a:spcAft>
              <a:buFont typeface="+mj-lt"/>
              <a:buAutoNum type="alphaLcParenR"/>
              <a:tabLst>
                <a:tab pos="80962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Hass, Kaltherzigkeit, Gier und Vertuschung (Verse 18-35)</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aufgrund göttlicher Souveränität (Vers 36)</a:t>
            </a:r>
          </a:p>
        </p:txBody>
      </p:sp>
    </p:spTree>
    <p:extLst>
      <p:ext uri="{BB962C8B-B14F-4D97-AF65-F5344CB8AC3E}">
        <p14:creationId xmlns:p14="http://schemas.microsoft.com/office/powerpoint/2010/main" val="142035488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37,12-36</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Gottes Führung kommt ans Ziel…</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2412968"/>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trotz menschlicher Beschaffenheit (Verse 12-35)</a:t>
            </a:r>
          </a:p>
          <a:p>
            <a:pPr marL="1200150" lvl="1" indent="-485775" eaLnBrk="0" fontAlgn="base" hangingPunct="0">
              <a:spcBef>
                <a:spcPct val="20000"/>
              </a:spcBef>
              <a:spcAft>
                <a:spcPct val="0"/>
              </a:spcAft>
              <a:buFont typeface="+mj-lt"/>
              <a:buAutoNum type="alphaLcParenR"/>
              <a:tabLst>
                <a:tab pos="80962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Gehorsam und Liebe (Verse 12-17)</a:t>
            </a:r>
          </a:p>
          <a:p>
            <a:pPr marL="1200150" lvl="1" indent="-485775" eaLnBrk="0" fontAlgn="base" hangingPunct="0">
              <a:spcBef>
                <a:spcPct val="20000"/>
              </a:spcBef>
              <a:spcAft>
                <a:spcPct val="0"/>
              </a:spcAft>
              <a:buFont typeface="+mj-lt"/>
              <a:buAutoNum type="alphaLcParenR"/>
              <a:tabLst>
                <a:tab pos="80962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Hass, Kaltherzigkeit, Gier und Vertuschung (Verse 18-35)</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aufgrund göttlicher Souveränität (Vers 36)</a:t>
            </a:r>
          </a:p>
        </p:txBody>
      </p:sp>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4350" indent="-514350">
              <a:buFont typeface="+mj-lt"/>
              <a:buAutoNum type="alphaLcParenR"/>
              <a:tabLst>
                <a:tab pos="719138" algn="l"/>
              </a:tabLst>
              <a:defRPr/>
            </a:pP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Gehorsam und Liebe</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 trotz menschlicher Beschaffenheit</a:t>
            </a:r>
            <a:endParaRPr lang="de-DE" sz="5400" dirty="0">
              <a:solidFill>
                <a:schemeClr val="accent4">
                  <a:lumMod val="60000"/>
                  <a:lumOff val="40000"/>
                </a:schemeClr>
              </a:solidFill>
              <a:latin typeface="AR ESSENCE" panose="02000000000000000000" pitchFamily="2" charset="0"/>
            </a:endParaRPr>
          </a:p>
        </p:txBody>
      </p:sp>
      <p:pic>
        <p:nvPicPr>
          <p:cNvPr id="7" name="Grafik 6">
            <a:extLst>
              <a:ext uri="{FF2B5EF4-FFF2-40B4-BE49-F238E27FC236}">
                <a16:creationId xmlns:a16="http://schemas.microsoft.com/office/drawing/2014/main" id="{56B61F94-2F38-4664-AA32-D5B413220D50}"/>
              </a:ext>
            </a:extLst>
          </p:cNvPr>
          <p:cNvPicPr>
            <a:picLocks noChangeAspect="1"/>
          </p:cNvPicPr>
          <p:nvPr/>
        </p:nvPicPr>
        <p:blipFill rotWithShape="1">
          <a:blip r:embed="rId3">
            <a:extLst>
              <a:ext uri="{28A0092B-C50C-407E-A947-70E740481C1C}">
                <a14:useLocalDpi xmlns:a14="http://schemas.microsoft.com/office/drawing/2010/main" val="0"/>
              </a:ext>
            </a:extLst>
          </a:blip>
          <a:srcRect r="41930" b="25555"/>
          <a:stretch/>
        </p:blipFill>
        <p:spPr>
          <a:xfrm>
            <a:off x="5062620" y="996950"/>
            <a:ext cx="5367256" cy="5456238"/>
          </a:xfrm>
          <a:prstGeom prst="rect">
            <a:avLst/>
          </a:prstGeom>
        </p:spPr>
      </p:pic>
      <p:sp>
        <p:nvSpPr>
          <p:cNvPr id="8" name="Ellipse 7">
            <a:extLst>
              <a:ext uri="{FF2B5EF4-FFF2-40B4-BE49-F238E27FC236}">
                <a16:creationId xmlns:a16="http://schemas.microsoft.com/office/drawing/2014/main" id="{277F7856-2C14-4FB7-8E1A-39E5B97CBA00}"/>
              </a:ext>
            </a:extLst>
          </p:cNvPr>
          <p:cNvSpPr/>
          <p:nvPr/>
        </p:nvSpPr>
        <p:spPr>
          <a:xfrm>
            <a:off x="7464609" y="2016288"/>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6">
            <a:extLst>
              <a:ext uri="{FF2B5EF4-FFF2-40B4-BE49-F238E27FC236}">
                <a16:creationId xmlns:a16="http://schemas.microsoft.com/office/drawing/2014/main" id="{67DFEF7A-2A8E-4EEA-B692-4AC37ECC610A}"/>
              </a:ext>
            </a:extLst>
          </p:cNvPr>
          <p:cNvSpPr txBox="1">
            <a:spLocks noChangeArrowheads="1"/>
          </p:cNvSpPr>
          <p:nvPr/>
        </p:nvSpPr>
        <p:spPr bwMode="auto">
          <a:xfrm>
            <a:off x="6314472" y="1786654"/>
            <a:ext cx="1620237" cy="578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Sichem</a:t>
            </a:r>
          </a:p>
        </p:txBody>
      </p:sp>
      <p:sp>
        <p:nvSpPr>
          <p:cNvPr id="16" name="Ellipse 15">
            <a:extLst>
              <a:ext uri="{FF2B5EF4-FFF2-40B4-BE49-F238E27FC236}">
                <a16:creationId xmlns:a16="http://schemas.microsoft.com/office/drawing/2014/main" id="{DBBEAC07-7B18-42FF-A8CC-870563B18491}"/>
              </a:ext>
            </a:extLst>
          </p:cNvPr>
          <p:cNvSpPr/>
          <p:nvPr/>
        </p:nvSpPr>
        <p:spPr>
          <a:xfrm>
            <a:off x="6716472" y="5639058"/>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tangle 6">
            <a:extLst>
              <a:ext uri="{FF2B5EF4-FFF2-40B4-BE49-F238E27FC236}">
                <a16:creationId xmlns:a16="http://schemas.microsoft.com/office/drawing/2014/main" id="{5549E3C7-86B2-409C-94C1-D955D41C35F6}"/>
              </a:ext>
            </a:extLst>
          </p:cNvPr>
          <p:cNvSpPr txBox="1">
            <a:spLocks noChangeArrowheads="1"/>
          </p:cNvSpPr>
          <p:nvPr/>
        </p:nvSpPr>
        <p:spPr bwMode="auto">
          <a:xfrm>
            <a:off x="5620026" y="5151277"/>
            <a:ext cx="1620237" cy="9491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Hebron / </a:t>
            </a:r>
            <a:r>
              <a:rPr lang="de-DE" kern="0" dirty="0" err="1">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Mamre</a:t>
            </a:r>
            <a:endPar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endParaRPr>
          </a:p>
        </p:txBody>
      </p:sp>
      <p:sp>
        <p:nvSpPr>
          <p:cNvPr id="18" name="Ellipse 17">
            <a:extLst>
              <a:ext uri="{FF2B5EF4-FFF2-40B4-BE49-F238E27FC236}">
                <a16:creationId xmlns:a16="http://schemas.microsoft.com/office/drawing/2014/main" id="{07E44EB4-F428-4FC1-94BF-28538FA0F01F}"/>
              </a:ext>
            </a:extLst>
          </p:cNvPr>
          <p:cNvSpPr/>
          <p:nvPr/>
        </p:nvSpPr>
        <p:spPr>
          <a:xfrm>
            <a:off x="7464609" y="1030437"/>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tangle 6">
            <a:extLst>
              <a:ext uri="{FF2B5EF4-FFF2-40B4-BE49-F238E27FC236}">
                <a16:creationId xmlns:a16="http://schemas.microsoft.com/office/drawing/2014/main" id="{62284C64-BBCC-4B81-BAB7-9B6BEA60947E}"/>
              </a:ext>
            </a:extLst>
          </p:cNvPr>
          <p:cNvSpPr txBox="1">
            <a:spLocks noChangeArrowheads="1"/>
          </p:cNvSpPr>
          <p:nvPr/>
        </p:nvSpPr>
        <p:spPr bwMode="auto">
          <a:xfrm>
            <a:off x="6430144" y="928657"/>
            <a:ext cx="1620237" cy="578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err="1">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Dotan</a:t>
            </a:r>
            <a:endPar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492875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p:bldP spid="16" grpId="0" animBg="1"/>
      <p:bldP spid="17" grpId="0"/>
      <p:bldP spid="18"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4350" indent="-514350">
              <a:buFont typeface="+mj-lt"/>
              <a:buAutoNum type="alphaLcParenR"/>
              <a:tabLst>
                <a:tab pos="719138" algn="l"/>
              </a:tabLst>
              <a:defRPr/>
            </a:pP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Gehorsam und Liebe</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Den Eltern gehorsam sein (Epheser 6,1-3)</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 trotz menschlicher Beschaffenheit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2985532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4350" indent="-514350">
              <a:buFont typeface="+mj-lt"/>
              <a:buAutoNum type="alphaLcParenR" startAt="2"/>
              <a:tabLst>
                <a:tab pos="719138" algn="l"/>
              </a:tabLst>
              <a:defRPr/>
            </a:pP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Hass, Kaltherzigkeit, Gier und Vertuschung</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alles, was früher geschrieben ist, ist </a:t>
            </a:r>
            <a:r>
              <a:rPr lang="de-DE" kern="0" dirty="0">
                <a:solidFill>
                  <a:schemeClr val="accent2">
                    <a:lumMod val="7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zu unserer Belehrung geschrieben</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damit wir durch das Ausharren und durch die Ermunterung der Schriften die Hoffnung haben.“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15,4)</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Hass / Zorn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Mord (Matthäus 5,21-22; 15,19)</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 trotz menschlicher Beschaffenheit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24590031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4350" indent="-514350">
              <a:buFont typeface="+mj-lt"/>
              <a:buAutoNum type="alphaLcParenR" startAt="2"/>
              <a:tabLst>
                <a:tab pos="719138" algn="l"/>
              </a:tabLst>
              <a:defRPr/>
            </a:pP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Hass, Kaltherzigkeit, Gier und Vertuschung</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„Versündigt euch nicht an dem Jungen? Aber ihr habt nicht gehört; doch siehe, sein Blut wird gefordert!“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42,22)</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„und ihn in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der Zisternen werfen“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 20)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vs.</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„werft ihn in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diese</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Zisterne,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in der Wüste ist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 22)</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 trotz menschlicher Beschaffenheit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267776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4350" indent="-514350">
              <a:buFont typeface="+mj-lt"/>
              <a:buAutoNum type="alphaLcParenR" startAt="2"/>
              <a:tabLst>
                <a:tab pos="719138" algn="l"/>
              </a:tabLst>
              <a:defRPr/>
            </a:pP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Hass, Kaltherzigkeit, Gier und Vertuschung</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Midianiter und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Ismaeliter</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37,28.36; 39,1; vgl. 1. Mose 16,15; 25,2; Richter 8,22-24)</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Josefs leidvoller Weg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40,15; 45,4; Psalm 105,16-23)</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 Verbrechen zudeckt, wird keinen Erfolg haben; wer sie aber bekennt und lässt, wird Erbarmen finden.“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28,13)</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 trotz menschlicher Beschaffenheit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0480095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4350" indent="-514350">
              <a:buFont typeface="+mj-lt"/>
              <a:buAutoNum type="alphaLcParenR" startAt="2"/>
              <a:tabLst>
                <a:tab pos="719138" algn="l"/>
              </a:tabLst>
              <a:defRPr/>
            </a:pP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Hass, Kaltherzigkeit, Gier und Vertuschung</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Hass / Brennender Zorn (Matthäus 5,21-22; 15,19)</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Kaltherzigkeit (1. Johannes 3,16; 4,11)</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 Habgier (1. Timotheus 6,10; Matthäus 6,24)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 Sünde vertuschen (Sprüche 28,13)</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 trotz menschlicher Beschaffenheit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31890485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Führung kommt ans Ziel…</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ist souverän am wirken?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45,5-8)</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zur Erhaltung des Lebens hat </a:t>
            </a:r>
            <a:r>
              <a:rPr lang="de-DE" kern="0" dirty="0">
                <a:solidFill>
                  <a:schemeClr val="accent2">
                    <a:lumMod val="7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mich vor euch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hergesandt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(Vers 5)</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„Doch </a:t>
            </a:r>
            <a:r>
              <a:rPr lang="de-DE" kern="0" dirty="0">
                <a:solidFill>
                  <a:schemeClr val="accent2">
                    <a:lumMod val="7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hat mich vor euch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hergesandt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(Vers 7)</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„Und nun, nicht ihr habt mich hierher gesandt, sondern </a:t>
            </a:r>
            <a:r>
              <a:rPr lang="de-DE" kern="0" dirty="0">
                <a:solidFill>
                  <a:schemeClr val="accent2">
                    <a:lumMod val="7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(Vers 8)</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 aufgrund göttlicher Souveränität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val="11091663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851</Words>
  <Application>Microsoft Office PowerPoint</Application>
  <PresentationFormat>Breitbild</PresentationFormat>
  <Paragraphs>99</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37,12-36: Gottes Führung kommt ans Ziel…</dc:title>
  <dc:creator>Sascha Kriegler</dc:creator>
  <cp:lastModifiedBy>Windows-Benutzer</cp:lastModifiedBy>
  <cp:revision>322</cp:revision>
  <dcterms:created xsi:type="dcterms:W3CDTF">2015-12-06T14:34:46Z</dcterms:created>
  <dcterms:modified xsi:type="dcterms:W3CDTF">2019-08-17T23:25:22Z</dcterms:modified>
</cp:coreProperties>
</file>