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534" r:id="rId3"/>
    <p:sldId id="387" r:id="rId4"/>
    <p:sldId id="501" r:id="rId5"/>
    <p:sldId id="535" r:id="rId6"/>
    <p:sldId id="536" r:id="rId7"/>
    <p:sldId id="537" r:id="rId8"/>
    <p:sldId id="539" r:id="rId9"/>
    <p:sldId id="540" r:id="rId10"/>
    <p:sldId id="541" r:id="rId11"/>
    <p:sldId id="42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AEFF7"/>
    <a:srgbClr val="D2DEE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08.12.2019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42,1-28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Drei Schritte seelsorgerlicher Läuterung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Zusammenführung zur seelsorgerlichen Läuterung (Verse 1-6)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Beginn der seelsorgerlichen Läuterung (Verse 7-17)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erste Frucht der seelsorgerlichen Läuterung (Verse 18-28)</a:t>
            </a:r>
          </a:p>
        </p:txBody>
      </p:sp>
    </p:spTree>
    <p:extLst>
      <p:ext uri="{BB962C8B-B14F-4D97-AF65-F5344CB8AC3E}">
        <p14:creationId xmlns:p14="http://schemas.microsoft.com/office/powerpoint/2010/main" val="276787942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D112103-28CF-4B4A-887F-E0430871B6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25" y="427854"/>
            <a:ext cx="8362950" cy="6002292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E30B82B7-7CDD-422E-970D-84FB5845B821}"/>
              </a:ext>
            </a:extLst>
          </p:cNvPr>
          <p:cNvSpPr/>
          <p:nvPr/>
        </p:nvSpPr>
        <p:spPr>
          <a:xfrm>
            <a:off x="8957675" y="6429685"/>
            <a:ext cx="1425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youtube.com</a:t>
            </a:r>
          </a:p>
        </p:txBody>
      </p:sp>
    </p:spTree>
    <p:extLst>
      <p:ext uri="{BB962C8B-B14F-4D97-AF65-F5344CB8AC3E}">
        <p14:creationId xmlns:p14="http://schemas.microsoft.com/office/powerpoint/2010/main" val="11395932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42,1-28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Drei Schritte seelsorgerlicher Läuterung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Zusammenführung zur seelsorgerlichen Läuterung (Verse 1-6)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Beginn der seelsorgerlichen Läuterung (Verse 7-17)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erste Frucht der seelsorgerlichen Läuterung (Verse 18-28)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Kapitel 42-47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Small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picture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Träume werden wahr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42,6-12; vgl. 43,26; 44,14; 50,18)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Big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picture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Israel fällt unter ägyptische Herrschaft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15,13)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„Denn zur Erhaltung des Lebens hat Gott mich vor euch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hergesandt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45,5-8; 50,20)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Zusammenführung zur seelsorgerlichen Läuterung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66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Zusammenführung zur seelsorgerlichen Läuterung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68CD731-2772-4ADE-AE5E-75D03E69F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592" y="2077741"/>
            <a:ext cx="6325483" cy="4258269"/>
          </a:xfrm>
          <a:prstGeom prst="rect">
            <a:avLst/>
          </a:prstGeom>
        </p:spPr>
      </p:pic>
      <p:sp>
        <p:nvSpPr>
          <p:cNvPr id="4" name="Pfeil: nach unten 3">
            <a:extLst>
              <a:ext uri="{FF2B5EF4-FFF2-40B4-BE49-F238E27FC236}">
                <a16:creationId xmlns:a16="http://schemas.microsoft.com/office/drawing/2014/main" id="{6F3DE90D-885A-4B6B-9BB9-814F4662919D}"/>
              </a:ext>
            </a:extLst>
          </p:cNvPr>
          <p:cNvSpPr/>
          <p:nvPr/>
        </p:nvSpPr>
        <p:spPr>
          <a:xfrm rot="4088778">
            <a:off x="4969575" y="3190287"/>
            <a:ext cx="613955" cy="30039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5352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Zusammenführung zur seelsorgerlichen Läuterung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00CBC6E-5D7D-4B81-B1C6-F340199AC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939" y="2135188"/>
            <a:ext cx="7315200" cy="3819525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153D7614-88DA-4F82-BD2D-5E4A8065A94F}"/>
              </a:ext>
            </a:extLst>
          </p:cNvPr>
          <p:cNvSpPr/>
          <p:nvPr/>
        </p:nvSpPr>
        <p:spPr>
          <a:xfrm>
            <a:off x="7414865" y="5954713"/>
            <a:ext cx="2097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kirche-entdecken.de</a:t>
            </a:r>
          </a:p>
        </p:txBody>
      </p:sp>
    </p:spTree>
    <p:extLst>
      <p:ext uri="{BB962C8B-B14F-4D97-AF65-F5344CB8AC3E}">
        <p14:creationId xmlns:p14="http://schemas.microsoft.com/office/powerpoint/2010/main" val="17748320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Was sind deine Blindgänger?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Zusammenführung zur seelsorgerlichen Läuterung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295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Warum handelt Josef so an seinen Brüdern?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Grundlage: Josefs Träume als Gottes Reden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37,5-11)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Rückblick: Josef sieht sich als Gottes Werkzeug und will Versöhnung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50,15-21)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Absicht: Die Arbeit am Herzen der Brüder zu Sündenerkenntnis und –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bekenntnis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42,20-21.28.35.37; 43,8-9.13-14.18; 44,13.33)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öffnet Gott die Augen deines Herzens?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Der Beginn der seelsorgerlichen Läuterung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698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Drei Schritte seelsorgerlicher Läuterung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Fürchte Gott!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Mose 1,17; 3. Mose 25,17; Nehemia 5,9.15; Prediger 12,13)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arbeitet seelsorgerlich am Herzen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44,16)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Tue aufrichtig Buße und bekenne Christus dein Versagen!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„Alle Züchtigung scheint uns zwar für die Gegenwart nicht Freude, sondern Traurigkeit zu sein; nachher aber gibt sie denen, die durch sie geübt sind, die friedvolle Frucht der Gerechtigkeit.“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(Hebräer 12,11)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Die erste Frucht der seelsorgerlichen Läuterung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17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Breitbild</PresentationFormat>
  <Paragraphs>38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42,1-28: Drei Schritte seelsorgerlicher Läuterung</dc:title>
  <dc:creator>Sascha Kriegler</dc:creator>
  <cp:lastModifiedBy>Sascha Kriegler</cp:lastModifiedBy>
  <cp:revision>344</cp:revision>
  <dcterms:created xsi:type="dcterms:W3CDTF">2015-12-06T14:34:46Z</dcterms:created>
  <dcterms:modified xsi:type="dcterms:W3CDTF">2019-12-08T01:41:26Z</dcterms:modified>
</cp:coreProperties>
</file>