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501" r:id="rId4"/>
    <p:sldId id="543" r:id="rId5"/>
    <p:sldId id="546" r:id="rId6"/>
    <p:sldId id="547" r:id="rId7"/>
    <p:sldId id="548" r:id="rId8"/>
    <p:sldId id="42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AEFF7"/>
    <a:srgbClr val="D2DEE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19.01.2020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43,15-34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Ach, du meine Güte!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08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Güte ruft Furcht hervor (Verse 15-22)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Güte überwindet Misstrauen (Verse 23-24)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Güte stellt sich unter Gottes Führung (Verse 25-34)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Ach, du meine Güte!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1. Petrus 2,15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Lukas 6,35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Güte ruft Furcht hervor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166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Ach, du meine Güte!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Sieben Wohltaten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Friede + Fürchtet euch nicht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Taten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Eine saubere Bilanz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Freilassung von Simeon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Wasser zum Füße Waschen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Esel werden gefüttert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Römer 12,9.21; Philipper 4,5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Güte überwindet Misstrauen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449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Ach, du meine Güte!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Güte stellt sich unter Gottes Führung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477E6E7-834D-42F5-AD66-4205A9F25825}"/>
              </a:ext>
            </a:extLst>
          </p:cNvPr>
          <p:cNvSpPr/>
          <p:nvPr/>
        </p:nvSpPr>
        <p:spPr>
          <a:xfrm>
            <a:off x="699772" y="6065341"/>
            <a:ext cx="1621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wordpress.com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CB6953-A7E0-4F5C-B411-09C5E73FDD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74"/>
          <a:stretch/>
        </p:blipFill>
        <p:spPr>
          <a:xfrm>
            <a:off x="789746" y="1376870"/>
            <a:ext cx="3645067" cy="4680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B4FB462-148B-4E82-A76C-68B53FF60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966" y="1376870"/>
            <a:ext cx="6825288" cy="3563725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D4083D46-3DDD-4A0B-A859-DF4B4089EBA5}"/>
              </a:ext>
            </a:extLst>
          </p:cNvPr>
          <p:cNvSpPr/>
          <p:nvPr/>
        </p:nvSpPr>
        <p:spPr>
          <a:xfrm>
            <a:off x="9441417" y="4968120"/>
            <a:ext cx="2097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kirche-entdecken.de</a:t>
            </a:r>
          </a:p>
        </p:txBody>
      </p:sp>
    </p:spTree>
    <p:extLst>
      <p:ext uri="{BB962C8B-B14F-4D97-AF65-F5344CB8AC3E}">
        <p14:creationId xmlns:p14="http://schemas.microsoft.com/office/powerpoint/2010/main" val="32520890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Ach, du meine Güte!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Josef packt es immer wieder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42,24; 43,30; 45,2.14.15; 46,29)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„Denn einst wart ihr Finsternis, jetzt aber seid ihr Licht im Herrn. Wandelt als Kinder des Lichts - denn die Frucht des Lichts besteht in lauter Güte und Gerechtigkeit und Wahrheit -, indem ihr prüft, was dem Herrn wohlgefällig ist.“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(Epheser 5,8-10)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Güte stellt sich unter Gottes Führung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463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42,29-43,14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Ach, du meine Güte!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08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Güte ruft Furcht hervor (Verse 15-22)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Güte überwindet Misstrauen (Verse 23-24)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Güte stellt sich unter Gottes Führung (Verse 25-34)</a:t>
            </a:r>
          </a:p>
        </p:txBody>
      </p:sp>
    </p:spTree>
    <p:extLst>
      <p:ext uri="{BB962C8B-B14F-4D97-AF65-F5344CB8AC3E}">
        <p14:creationId xmlns:p14="http://schemas.microsoft.com/office/powerpoint/2010/main" val="357732333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Breitbild</PresentationFormat>
  <Paragraphs>32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43,15-34: Ach, du meine Güte!</dc:title>
  <dc:creator>Sascha Kriegler</dc:creator>
  <cp:lastModifiedBy>Sascha Kriegler</cp:lastModifiedBy>
  <cp:revision>353</cp:revision>
  <dcterms:created xsi:type="dcterms:W3CDTF">2015-12-06T14:34:46Z</dcterms:created>
  <dcterms:modified xsi:type="dcterms:W3CDTF">2020-01-19T01:05:47Z</dcterms:modified>
</cp:coreProperties>
</file>