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387" r:id="rId3"/>
    <p:sldId id="549" r:id="rId4"/>
    <p:sldId id="550" r:id="rId5"/>
    <p:sldId id="543" r:id="rId6"/>
    <p:sldId id="552" r:id="rId7"/>
    <p:sldId id="553" r:id="rId8"/>
    <p:sldId id="421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7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08.02.2020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08.02.2020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08.02.2020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08.02.2020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08.02.2020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08.02.2020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08.02.2020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08.02.2020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08.02.2020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08.02.2020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08.02.2020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08.02.2020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558161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Mose 45,1-15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Gottes Führung kommt ans Ziel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5188A6F-0BF4-4609-9C13-ADAB2AC5EF3E}"/>
              </a:ext>
            </a:extLst>
          </p:cNvPr>
          <p:cNvSpPr/>
          <p:nvPr/>
        </p:nvSpPr>
        <p:spPr>
          <a:xfrm>
            <a:off x="457200" y="2854375"/>
            <a:ext cx="11320272" cy="2548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Seelsorgerliche Ermutigung mit Blick auf Gottes Souveränität (Verse 1-7)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Vollständige Versöhnung mit Blick auf Gottes Plan (Verse 8-15)</a:t>
            </a:r>
          </a:p>
        </p:txBody>
      </p:sp>
    </p:spTree>
    <p:extLst>
      <p:ext uri="{BB962C8B-B14F-4D97-AF65-F5344CB8AC3E}">
        <p14:creationId xmlns:p14="http://schemas.microsoft.com/office/powerpoint/2010/main" val="384152633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Gottes Führung kommt ans Ziel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68F6B802-0CCF-4F09-9D1A-D8F614564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0" indent="0">
              <a:buNone/>
              <a:tabLst>
                <a:tab pos="714375" algn="l"/>
              </a:tabLst>
            </a:pPr>
            <a:r>
              <a:rPr lang="de-DE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„Mikro-Führung“ 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Mose 42-45)</a:t>
            </a:r>
            <a:endParaRPr lang="de-DE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>
              <a:buNone/>
              <a:tabLst>
                <a:tab pos="714375" algn="l"/>
              </a:tabLst>
            </a:pPr>
            <a:r>
              <a:rPr lang="de-DE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Ziel: Die seelsorgerliche Läuterung der Herzen </a:t>
            </a:r>
            <a:r>
              <a:rPr lang="de-DE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anose="05000000000000000000" pitchFamily="2" charset="2"/>
              </a:rPr>
              <a:t> Versöhnung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>
              <a:tabLst>
                <a:tab pos="714375" algn="l"/>
              </a:tabLst>
            </a:pP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4375" algn="l"/>
              </a:tabLst>
            </a:pPr>
            <a:r>
              <a:rPr lang="de-DE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„Makro-Führung“ </a:t>
            </a:r>
            <a:r>
              <a:rPr lang="de-DE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(1. Mose 37-45)</a:t>
            </a:r>
          </a:p>
          <a:p>
            <a:pPr marL="0" indent="0">
              <a:buNone/>
              <a:tabLst>
                <a:tab pos="714375" algn="l"/>
              </a:tabLst>
            </a:pPr>
            <a:r>
              <a:rPr lang="de-DE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Ziel: Ein Volk am Leben erhalten / eine große Rettung</a:t>
            </a:r>
            <a:endParaRPr lang="de-DE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8884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Gottes Führung kommt ans Ziel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Judas Rede als Zeichen für Umdenken / Buße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Schuld gefunden und erkannt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Mose 42,21f; 44,16)</a:t>
            </a: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Bürge und Stellvertreter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Mose 43,9.32-33)</a:t>
            </a: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Freundlichkeit gegenüber Benjamin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Mose 43,34; 44,13.18ff)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Ermutigung Josefs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„Seid nicht bekümmert“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1. Mose 50,19-21)</a:t>
            </a:r>
          </a:p>
          <a:p>
            <a:pPr marL="717550"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„Werdet nicht zornig auf euch selbst“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(vgl. 1. Mose 34,7)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Vertraue dich ganz dem souveränen Gott an!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Seelsorgerliche Ermutigung mit Blick auf Gottes Souveränität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3892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Gottes Führung kommt ans Ziel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0936790-B751-4A5F-837B-424293B722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Gott plant und führt noch weiter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Mose 15,13)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W. </a:t>
            </a:r>
            <a:r>
              <a:rPr lang="de-DE" kern="0" dirty="0" err="1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Wiersbe</a:t>
            </a: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: „Ein einfacher Satz, der Bände darüber aussagt, was er nicht berichtet.“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Mose 45,15b)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Vollständige Versöhnung mit Blick auf Gottes Plan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4496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7325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Gottes Führung kommt ans Ziel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Vollständige Versöhnung mit Blick auf Gottes Plan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FD66AE4-2BA2-4F50-8731-53ED70D5F8AD}"/>
              </a:ext>
            </a:extLst>
          </p:cNvPr>
          <p:cNvSpPr txBox="1"/>
          <p:nvPr/>
        </p:nvSpPr>
        <p:spPr>
          <a:xfrm>
            <a:off x="304800" y="2237219"/>
            <a:ext cx="10412730" cy="413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9138" algn="l"/>
              </a:tabLst>
              <a:defRPr/>
            </a:pPr>
            <a:r>
              <a:rPr lang="de-DE" sz="32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					1. Mose 42-45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9138" algn="l"/>
              </a:tabLst>
              <a:defRPr/>
            </a:pPr>
            <a:endParaRPr lang="de-DE" sz="3200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9138" algn="l"/>
              </a:tabLst>
              <a:defRPr/>
            </a:pPr>
            <a:endParaRPr lang="de-DE" sz="3200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lvl="1"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9138" algn="l"/>
              </a:tabLst>
              <a:defRPr/>
            </a:pPr>
            <a:r>
              <a:rPr lang="de-DE" sz="32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  1. Mose 37-45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9138" algn="l"/>
              </a:tabLst>
              <a:defRPr/>
            </a:pPr>
            <a:endParaRPr lang="de-DE" sz="3200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9138" algn="l"/>
              </a:tabLst>
              <a:defRPr/>
            </a:pPr>
            <a:endParaRPr lang="de-DE" sz="3200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9138" algn="l"/>
              </a:tabLst>
              <a:defRPr/>
            </a:pPr>
            <a:r>
              <a:rPr lang="de-DE" sz="3200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1. Mose 15,13</a:t>
            </a:r>
            <a:endParaRPr lang="de-DE" sz="3200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sp>
        <p:nvSpPr>
          <p:cNvPr id="4" name="Pfeil: nach rechts 3">
            <a:extLst>
              <a:ext uri="{FF2B5EF4-FFF2-40B4-BE49-F238E27FC236}">
                <a16:creationId xmlns:a16="http://schemas.microsoft.com/office/drawing/2014/main" id="{3456F916-A1BB-451A-8A11-E9670A4C7D77}"/>
              </a:ext>
            </a:extLst>
          </p:cNvPr>
          <p:cNvSpPr/>
          <p:nvPr/>
        </p:nvSpPr>
        <p:spPr>
          <a:xfrm>
            <a:off x="7173833" y="2724150"/>
            <a:ext cx="2361909" cy="54292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01E4CD8-1A98-47C5-9EB1-24F838A13F8D}"/>
              </a:ext>
            </a:extLst>
          </p:cNvPr>
          <p:cNvSpPr/>
          <p:nvPr/>
        </p:nvSpPr>
        <p:spPr>
          <a:xfrm>
            <a:off x="6571385" y="1981816"/>
            <a:ext cx="3251675" cy="2039937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Furcht </a:t>
            </a: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 Gottesfurcht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Erkenntnis der alten Schuld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9138" algn="l"/>
              </a:tabLst>
              <a:defRPr/>
            </a:pPr>
            <a:endParaRPr lang="de-DE" sz="2000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Umdenken / Buße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sym typeface="Wingdings" panose="05000000000000000000" pitchFamily="2" charset="2"/>
              </a:rPr>
              <a:t>Aussprache der Vergebung</a:t>
            </a:r>
          </a:p>
        </p:txBody>
      </p:sp>
      <p:sp>
        <p:nvSpPr>
          <p:cNvPr id="13" name="Pfeil: nach rechts 12">
            <a:extLst>
              <a:ext uri="{FF2B5EF4-FFF2-40B4-BE49-F238E27FC236}">
                <a16:creationId xmlns:a16="http://schemas.microsoft.com/office/drawing/2014/main" id="{BDF38999-8E4C-45CD-B6B6-D2787D4A37EC}"/>
              </a:ext>
            </a:extLst>
          </p:cNvPr>
          <p:cNvSpPr/>
          <p:nvPr/>
        </p:nvSpPr>
        <p:spPr>
          <a:xfrm rot="20200817">
            <a:off x="6980571" y="4441683"/>
            <a:ext cx="2539248" cy="6302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9B71D66A-FCB3-445B-BFE5-99D26C0E1AC1}"/>
              </a:ext>
            </a:extLst>
          </p:cNvPr>
          <p:cNvSpPr/>
          <p:nvPr/>
        </p:nvSpPr>
        <p:spPr>
          <a:xfrm rot="16200000">
            <a:off x="8746231" y="2520926"/>
            <a:ext cx="2038507" cy="2039937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9138" algn="l"/>
              </a:tabLst>
              <a:defRPr/>
            </a:pPr>
            <a:r>
              <a:rPr lang="de-DE" sz="3200" kern="0" dirty="0">
                <a:solidFill>
                  <a:srgbClr val="00FF00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Versöhnung</a:t>
            </a:r>
            <a:endParaRPr lang="de-DE" sz="3200" kern="0" dirty="0">
              <a:solidFill>
                <a:srgbClr val="00FF00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sym typeface="Wingdings" panose="05000000000000000000" pitchFamily="2" charset="2"/>
            </a:endParaRPr>
          </a:p>
        </p:txBody>
      </p:sp>
      <p:sp>
        <p:nvSpPr>
          <p:cNvPr id="17" name="Pfeil: nach rechts 16">
            <a:extLst>
              <a:ext uri="{FF2B5EF4-FFF2-40B4-BE49-F238E27FC236}">
                <a16:creationId xmlns:a16="http://schemas.microsoft.com/office/drawing/2014/main" id="{FD62324A-27F4-4A78-BFCD-46783F0F1562}"/>
              </a:ext>
            </a:extLst>
          </p:cNvPr>
          <p:cNvSpPr/>
          <p:nvPr/>
        </p:nvSpPr>
        <p:spPr>
          <a:xfrm rot="1471240">
            <a:off x="3428384" y="4214000"/>
            <a:ext cx="3689571" cy="6302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CCBE086-A015-4A7C-9AFC-6A22B17CC767}"/>
              </a:ext>
            </a:extLst>
          </p:cNvPr>
          <p:cNvSpPr/>
          <p:nvPr/>
        </p:nvSpPr>
        <p:spPr>
          <a:xfrm>
            <a:off x="2344272" y="3101132"/>
            <a:ext cx="2103572" cy="523997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9138" algn="l"/>
              </a:tabLst>
              <a:defRPr/>
            </a:pP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Josefs Träume und Hass der Brüder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77643072-EA34-43F2-A6BB-6691930124A7}"/>
              </a:ext>
            </a:extLst>
          </p:cNvPr>
          <p:cNvSpPr/>
          <p:nvPr/>
        </p:nvSpPr>
        <p:spPr>
          <a:xfrm>
            <a:off x="3396058" y="3625129"/>
            <a:ext cx="2821468" cy="2104647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Liebe und Gehorsam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Kaltes Herz und Gier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Fremder Mann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Leere Zisterne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Karawane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719138" algn="l"/>
              </a:tabLst>
              <a:defRPr/>
            </a:pP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Judas Plan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4A92B881-E0CA-4092-988F-56C7D065187F}"/>
              </a:ext>
            </a:extLst>
          </p:cNvPr>
          <p:cNvSpPr/>
          <p:nvPr/>
        </p:nvSpPr>
        <p:spPr>
          <a:xfrm>
            <a:off x="5517263" y="4735084"/>
            <a:ext cx="1264095" cy="523997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9138" algn="l"/>
              </a:tabLst>
              <a:defRPr/>
            </a:pP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Potifar und Gefängnis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E1829581-5AA0-4282-91E8-80CF5F85ECBA}"/>
              </a:ext>
            </a:extLst>
          </p:cNvPr>
          <p:cNvSpPr/>
          <p:nvPr/>
        </p:nvSpPr>
        <p:spPr>
          <a:xfrm>
            <a:off x="6571385" y="5259081"/>
            <a:ext cx="1264095" cy="523997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9138" algn="l"/>
              </a:tabLst>
              <a:defRPr/>
            </a:pP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Träume des Pharao</a:t>
            </a:r>
          </a:p>
        </p:txBody>
      </p:sp>
      <p:sp>
        <p:nvSpPr>
          <p:cNvPr id="22" name="Pfeil: nach rechts 21">
            <a:extLst>
              <a:ext uri="{FF2B5EF4-FFF2-40B4-BE49-F238E27FC236}">
                <a16:creationId xmlns:a16="http://schemas.microsoft.com/office/drawing/2014/main" id="{7877D413-A210-4D92-8F5C-0592C890C3D8}"/>
              </a:ext>
            </a:extLst>
          </p:cNvPr>
          <p:cNvSpPr/>
          <p:nvPr/>
        </p:nvSpPr>
        <p:spPr>
          <a:xfrm>
            <a:off x="2513339" y="5744457"/>
            <a:ext cx="7897486" cy="630235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60F5E337-DFA9-4F18-AC7C-EED36D14EEEF}"/>
              </a:ext>
            </a:extLst>
          </p:cNvPr>
          <p:cNvSpPr/>
          <p:nvPr/>
        </p:nvSpPr>
        <p:spPr>
          <a:xfrm>
            <a:off x="10337268" y="4575191"/>
            <a:ext cx="2103572" cy="1831795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9138" algn="l"/>
              </a:tabLst>
              <a:defRPr/>
            </a:pP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Umzug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9138" algn="l"/>
              </a:tabLst>
              <a:defRPr/>
            </a:pP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Leben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9138" algn="l"/>
              </a:tabLst>
              <a:defRPr/>
            </a:pP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Fremdlingschaft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9138" algn="l"/>
              </a:tabLst>
              <a:defRPr/>
            </a:pP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Knechtschaft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9138" algn="l"/>
              </a:tabLst>
              <a:defRPr/>
            </a:pP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400 Jahre</a:t>
            </a:r>
          </a:p>
        </p:txBody>
      </p:sp>
      <p:sp>
        <p:nvSpPr>
          <p:cNvPr id="24" name="Pfeil: nach rechts 23">
            <a:extLst>
              <a:ext uri="{FF2B5EF4-FFF2-40B4-BE49-F238E27FC236}">
                <a16:creationId xmlns:a16="http://schemas.microsoft.com/office/drawing/2014/main" id="{0346D6E1-D6AD-468F-A596-42E7E2C968AD}"/>
              </a:ext>
            </a:extLst>
          </p:cNvPr>
          <p:cNvSpPr/>
          <p:nvPr/>
        </p:nvSpPr>
        <p:spPr>
          <a:xfrm rot="3967604">
            <a:off x="9778188" y="3875744"/>
            <a:ext cx="1147382" cy="330178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F4248BFF-9011-4F74-BF65-3694129569BA}"/>
              </a:ext>
            </a:extLst>
          </p:cNvPr>
          <p:cNvSpPr/>
          <p:nvPr/>
        </p:nvSpPr>
        <p:spPr>
          <a:xfrm>
            <a:off x="7265376" y="4545750"/>
            <a:ext cx="1448665" cy="523997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tabLst>
                <a:tab pos="719138" algn="l"/>
              </a:tabLst>
              <a:defRPr/>
            </a:pPr>
            <a:r>
              <a:rPr lang="de-DE" sz="2000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Wiedersehen der Brüder</a:t>
            </a:r>
          </a:p>
        </p:txBody>
      </p:sp>
    </p:spTree>
    <p:extLst>
      <p:ext uri="{BB962C8B-B14F-4D97-AF65-F5344CB8AC3E}">
        <p14:creationId xmlns:p14="http://schemas.microsoft.com/office/powerpoint/2010/main" val="28522100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1" grpId="0"/>
      <p:bldP spid="18" grpId="0"/>
      <p:bldP spid="20" grpId="0"/>
      <p:bldP spid="21" grpId="0"/>
      <p:bldP spid="22" grpId="0" animBg="1"/>
      <p:bldP spid="23" grpId="0"/>
      <p:bldP spid="24" grpId="0" animBg="1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11234928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1. Mose 45,1-15</a:t>
            </a:r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200" y="274638"/>
            <a:ext cx="11234928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Gottes Führung kommt ans Ziel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5188A6F-0BF4-4609-9C13-ADAB2AC5EF3E}"/>
              </a:ext>
            </a:extLst>
          </p:cNvPr>
          <p:cNvSpPr/>
          <p:nvPr/>
        </p:nvSpPr>
        <p:spPr>
          <a:xfrm>
            <a:off x="457200" y="2854375"/>
            <a:ext cx="11320272" cy="25483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Seelsorgerliche Ermutigung mit Blick auf Gottes Souveränität (Verse 1-7)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8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Vollständige Versöhnung mit Blick auf Gottes Plan (Verse 8-15)</a:t>
            </a:r>
          </a:p>
        </p:txBody>
      </p:sp>
    </p:spTree>
    <p:extLst>
      <p:ext uri="{BB962C8B-B14F-4D97-AF65-F5344CB8AC3E}">
        <p14:creationId xmlns:p14="http://schemas.microsoft.com/office/powerpoint/2010/main" val="321482534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2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15878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331</Words>
  <Application>Microsoft Office PowerPoint</Application>
  <PresentationFormat>Breitbild</PresentationFormat>
  <Paragraphs>58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Mose 45,1-15: Gottes Führung kommt ans Ziel</dc:title>
  <dc:creator>Sascha Kriegler</dc:creator>
  <cp:lastModifiedBy>Sascha Kriegler</cp:lastModifiedBy>
  <cp:revision>362</cp:revision>
  <dcterms:created xsi:type="dcterms:W3CDTF">2015-12-06T14:34:46Z</dcterms:created>
  <dcterms:modified xsi:type="dcterms:W3CDTF">2020-02-09T00:40:25Z</dcterms:modified>
</cp:coreProperties>
</file>